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Lst>
  <p:sldSz cy="5143500" cx="9144000"/>
  <p:notesSz cx="6858000" cy="9144000"/>
  <p:embeddedFontLst>
    <p:embeddedFont>
      <p:font typeface="Lobster"/>
      <p:regular r:id="rId1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font" Target="fonts/Lobster-regular.fntdata"/><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2ee446ca923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2ee446ca923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2ee446ca923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2ee446ca923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2ee446ca923_0_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2ee446ca923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2ee446ca923_0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2ee446ca923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2eeaaa9ef7f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2eeaaa9ef7f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2eeaaa9ef7f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2eeaaa9ef7f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2eeaaa9ef7f_0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2eeaaa9ef7f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2eeaaa9ef7f_0_1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2eeaaa9ef7f_0_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2ee446ca923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2ee446ca923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2eeaaa9ef7f_0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2eeaaa9ef7f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2eeaaa9ef7f_0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2eeaaa9ef7f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2ee78e068b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2ee78e068b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25"/>
            <a:ext cx="4572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dk1"/>
              </a:buClr>
              <a:buSzPts val="1800"/>
              <a:buChar char="●"/>
              <a:defRPr>
                <a:solidFill>
                  <a:schemeClr val="dk1"/>
                </a:solidFill>
              </a:defRPr>
            </a:lvl1pPr>
            <a:lvl2pPr indent="-317500" lvl="1" marL="914400">
              <a:spcBef>
                <a:spcPts val="0"/>
              </a:spcBef>
              <a:spcAft>
                <a:spcPts val="0"/>
              </a:spcAft>
              <a:buClr>
                <a:schemeClr val="dk1"/>
              </a:buClr>
              <a:buSzPts val="1400"/>
              <a:buChar char="○"/>
              <a:defRPr>
                <a:solidFill>
                  <a:schemeClr val="dk1"/>
                </a:solidFill>
              </a:defRPr>
            </a:lvl2pPr>
            <a:lvl3pPr indent="-317500" lvl="2" marL="1371600">
              <a:spcBef>
                <a:spcPts val="0"/>
              </a:spcBef>
              <a:spcAft>
                <a:spcPts val="0"/>
              </a:spcAft>
              <a:buClr>
                <a:schemeClr val="dk1"/>
              </a:buClr>
              <a:buSzPts val="1400"/>
              <a:buChar char="■"/>
              <a:defRPr>
                <a:solidFill>
                  <a:schemeClr val="dk1"/>
                </a:solidFill>
              </a:defRPr>
            </a:lvl3pPr>
            <a:lvl4pPr indent="-317500" lvl="3" marL="1828800">
              <a:spcBef>
                <a:spcPts val="0"/>
              </a:spcBef>
              <a:spcAft>
                <a:spcPts val="0"/>
              </a:spcAft>
              <a:buClr>
                <a:schemeClr val="dk1"/>
              </a:buClr>
              <a:buSzPts val="1400"/>
              <a:buChar char="●"/>
              <a:defRPr>
                <a:solidFill>
                  <a:schemeClr val="dk1"/>
                </a:solidFill>
              </a:defRPr>
            </a:lvl4pPr>
            <a:lvl5pPr indent="-317500" lvl="4" marL="2286000">
              <a:spcBef>
                <a:spcPts val="0"/>
              </a:spcBef>
              <a:spcAft>
                <a:spcPts val="0"/>
              </a:spcAft>
              <a:buClr>
                <a:schemeClr val="dk1"/>
              </a:buClr>
              <a:buSzPts val="1400"/>
              <a:buChar char="○"/>
              <a:defRPr>
                <a:solidFill>
                  <a:schemeClr val="dk1"/>
                </a:solidFill>
              </a:defRPr>
            </a:lvl5pPr>
            <a:lvl6pPr indent="-317500" lvl="5" marL="2743200">
              <a:spcBef>
                <a:spcPts val="0"/>
              </a:spcBef>
              <a:spcAft>
                <a:spcPts val="0"/>
              </a:spcAft>
              <a:buClr>
                <a:schemeClr val="dk1"/>
              </a:buClr>
              <a:buSzPts val="1400"/>
              <a:buChar char="■"/>
              <a:defRPr>
                <a:solidFill>
                  <a:schemeClr val="dk1"/>
                </a:solidFill>
              </a:defRPr>
            </a:lvl6pPr>
            <a:lvl7pPr indent="-317500" lvl="6" marL="3200400">
              <a:spcBef>
                <a:spcPts val="0"/>
              </a:spcBef>
              <a:spcAft>
                <a:spcPts val="0"/>
              </a:spcAft>
              <a:buClr>
                <a:schemeClr val="dk1"/>
              </a:buClr>
              <a:buSzPts val="1400"/>
              <a:buChar char="●"/>
              <a:defRPr>
                <a:solidFill>
                  <a:schemeClr val="dk1"/>
                </a:solidFill>
              </a:defRPr>
            </a:lvl7pPr>
            <a:lvl8pPr indent="-317500" lvl="7" marL="3657600">
              <a:spcBef>
                <a:spcPts val="0"/>
              </a:spcBef>
              <a:spcAft>
                <a:spcPts val="0"/>
              </a:spcAft>
              <a:buClr>
                <a:schemeClr val="dk1"/>
              </a:buClr>
              <a:buSzPts val="1400"/>
              <a:buChar char="○"/>
              <a:defRPr>
                <a:solidFill>
                  <a:schemeClr val="dk1"/>
                </a:solidFill>
              </a:defRPr>
            </a:lvl8pPr>
            <a:lvl9pPr indent="-317500" lvl="8" marL="4114800">
              <a:spcBef>
                <a:spcPts val="0"/>
              </a:spcBef>
              <a:spcAft>
                <a:spcPts val="0"/>
              </a:spcAft>
              <a:buClr>
                <a:schemeClr val="dk1"/>
              </a:buClr>
              <a:buSzPts val="1400"/>
              <a:buChar char="■"/>
              <a:defRPr>
                <a:solidFill>
                  <a:schemeClr val="dk1"/>
                </a:solidFill>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dark-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lt2"/>
              </a:buClr>
              <a:buSzPts val="1800"/>
              <a:buChar char="●"/>
              <a:defRPr sz="1800">
                <a:solidFill>
                  <a:schemeClr val="lt2"/>
                </a:solidFill>
              </a:defRPr>
            </a:lvl1pPr>
            <a:lvl2pPr indent="-317500" lvl="1" marL="914400">
              <a:lnSpc>
                <a:spcPct val="115000"/>
              </a:lnSpc>
              <a:spcBef>
                <a:spcPts val="0"/>
              </a:spcBef>
              <a:spcAft>
                <a:spcPts val="0"/>
              </a:spcAft>
              <a:buClr>
                <a:schemeClr val="lt2"/>
              </a:buClr>
              <a:buSzPts val="1400"/>
              <a:buChar char="○"/>
              <a:defRPr>
                <a:solidFill>
                  <a:schemeClr val="lt2"/>
                </a:solidFill>
              </a:defRPr>
            </a:lvl2pPr>
            <a:lvl3pPr indent="-317500" lvl="2" marL="1371600">
              <a:lnSpc>
                <a:spcPct val="115000"/>
              </a:lnSpc>
              <a:spcBef>
                <a:spcPts val="0"/>
              </a:spcBef>
              <a:spcAft>
                <a:spcPts val="0"/>
              </a:spcAft>
              <a:buClr>
                <a:schemeClr val="lt2"/>
              </a:buClr>
              <a:buSzPts val="1400"/>
              <a:buChar char="■"/>
              <a:defRPr>
                <a:solidFill>
                  <a:schemeClr val="lt2"/>
                </a:solidFill>
              </a:defRPr>
            </a:lvl3pPr>
            <a:lvl4pPr indent="-317500" lvl="3" marL="1828800">
              <a:lnSpc>
                <a:spcPct val="115000"/>
              </a:lnSpc>
              <a:spcBef>
                <a:spcPts val="0"/>
              </a:spcBef>
              <a:spcAft>
                <a:spcPts val="0"/>
              </a:spcAft>
              <a:buClr>
                <a:schemeClr val="lt2"/>
              </a:buClr>
              <a:buSzPts val="1400"/>
              <a:buChar char="●"/>
              <a:defRPr>
                <a:solidFill>
                  <a:schemeClr val="lt2"/>
                </a:solidFill>
              </a:defRPr>
            </a:lvl4pPr>
            <a:lvl5pPr indent="-317500" lvl="4" marL="2286000">
              <a:lnSpc>
                <a:spcPct val="115000"/>
              </a:lnSpc>
              <a:spcBef>
                <a:spcPts val="0"/>
              </a:spcBef>
              <a:spcAft>
                <a:spcPts val="0"/>
              </a:spcAft>
              <a:buClr>
                <a:schemeClr val="lt2"/>
              </a:buClr>
              <a:buSzPts val="1400"/>
              <a:buChar char="○"/>
              <a:defRPr>
                <a:solidFill>
                  <a:schemeClr val="lt2"/>
                </a:solidFill>
              </a:defRPr>
            </a:lvl5pPr>
            <a:lvl6pPr indent="-317500" lvl="5" marL="2743200">
              <a:lnSpc>
                <a:spcPct val="115000"/>
              </a:lnSpc>
              <a:spcBef>
                <a:spcPts val="0"/>
              </a:spcBef>
              <a:spcAft>
                <a:spcPts val="0"/>
              </a:spcAft>
              <a:buClr>
                <a:schemeClr val="lt2"/>
              </a:buClr>
              <a:buSzPts val="1400"/>
              <a:buChar char="■"/>
              <a:defRPr>
                <a:solidFill>
                  <a:schemeClr val="lt2"/>
                </a:solidFill>
              </a:defRPr>
            </a:lvl6pPr>
            <a:lvl7pPr indent="-317500" lvl="6" marL="3200400">
              <a:lnSpc>
                <a:spcPct val="115000"/>
              </a:lnSpc>
              <a:spcBef>
                <a:spcPts val="0"/>
              </a:spcBef>
              <a:spcAft>
                <a:spcPts val="0"/>
              </a:spcAft>
              <a:buClr>
                <a:schemeClr val="lt2"/>
              </a:buClr>
              <a:buSzPts val="1400"/>
              <a:buChar char="●"/>
              <a:defRPr>
                <a:solidFill>
                  <a:schemeClr val="lt2"/>
                </a:solidFill>
              </a:defRPr>
            </a:lvl7pPr>
            <a:lvl8pPr indent="-317500" lvl="7" marL="3657600">
              <a:lnSpc>
                <a:spcPct val="115000"/>
              </a:lnSpc>
              <a:spcBef>
                <a:spcPts val="0"/>
              </a:spcBef>
              <a:spcAft>
                <a:spcPts val="0"/>
              </a:spcAft>
              <a:buClr>
                <a:schemeClr val="lt2"/>
              </a:buClr>
              <a:buSzPts val="1400"/>
              <a:buChar char="○"/>
              <a:defRPr>
                <a:solidFill>
                  <a:schemeClr val="lt2"/>
                </a:solidFill>
              </a:defRPr>
            </a:lvl8pPr>
            <a:lvl9pPr indent="-317500" lvl="8" marL="4114800">
              <a:lnSpc>
                <a:spcPct val="115000"/>
              </a:lnSpc>
              <a:spcBef>
                <a:spcPts val="0"/>
              </a:spcBef>
              <a:spcAft>
                <a:spcPts val="0"/>
              </a:spcAft>
              <a:buClr>
                <a:schemeClr val="lt2"/>
              </a:buClr>
              <a:buSzPts val="1400"/>
              <a:buChar char="■"/>
              <a:defRPr>
                <a:solidFill>
                  <a:schemeClr val="lt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lt2"/>
                </a:solidFill>
              </a:defRPr>
            </a:lvl1pPr>
            <a:lvl2pPr lvl="1" algn="r">
              <a:buNone/>
              <a:defRPr sz="1000">
                <a:solidFill>
                  <a:schemeClr val="lt2"/>
                </a:solidFill>
              </a:defRPr>
            </a:lvl2pPr>
            <a:lvl3pPr lvl="2" algn="r">
              <a:buNone/>
              <a:defRPr sz="1000">
                <a:solidFill>
                  <a:schemeClr val="lt2"/>
                </a:solidFill>
              </a:defRPr>
            </a:lvl3pPr>
            <a:lvl4pPr lvl="3" algn="r">
              <a:buNone/>
              <a:defRPr sz="1000">
                <a:solidFill>
                  <a:schemeClr val="lt2"/>
                </a:solidFill>
              </a:defRPr>
            </a:lvl4pPr>
            <a:lvl5pPr lvl="4" algn="r">
              <a:buNone/>
              <a:defRPr sz="1000">
                <a:solidFill>
                  <a:schemeClr val="lt2"/>
                </a:solidFill>
              </a:defRPr>
            </a:lvl5pPr>
            <a:lvl6pPr lvl="5" algn="r">
              <a:buNone/>
              <a:defRPr sz="1000">
                <a:solidFill>
                  <a:schemeClr val="lt2"/>
                </a:solidFill>
              </a:defRPr>
            </a:lvl6pPr>
            <a:lvl7pPr lvl="6" algn="r">
              <a:buNone/>
              <a:defRPr sz="1000">
                <a:solidFill>
                  <a:schemeClr val="lt2"/>
                </a:solidFill>
              </a:defRPr>
            </a:lvl7pPr>
            <a:lvl8pPr lvl="7" algn="r">
              <a:buNone/>
              <a:defRPr sz="1000">
                <a:solidFill>
                  <a:schemeClr val="lt2"/>
                </a:solidFill>
              </a:defRPr>
            </a:lvl8pPr>
            <a:lvl9pPr lvl="8" algn="r">
              <a:buNone/>
              <a:defRPr sz="1000">
                <a:solidFill>
                  <a:schemeClr val="lt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5.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jpg"/><Relationship Id="rId4" Type="http://schemas.openxmlformats.org/officeDocument/2006/relationships/image" Target="../media/image20.jpg"/><Relationship Id="rId5" Type="http://schemas.openxmlformats.org/officeDocument/2006/relationships/image" Target="../media/image3.jpg"/><Relationship Id="rId6" Type="http://schemas.openxmlformats.org/officeDocument/2006/relationships/image" Target="../media/image9.jpg"/><Relationship Id="rId7" Type="http://schemas.openxmlformats.org/officeDocument/2006/relationships/image" Target="../media/image16.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6.jpg"/><Relationship Id="rId4" Type="http://schemas.openxmlformats.org/officeDocument/2006/relationships/image" Target="../media/image24.jpg"/><Relationship Id="rId5" Type="http://schemas.openxmlformats.org/officeDocument/2006/relationships/image" Target="../media/image2.jpg"/><Relationship Id="rId6" Type="http://schemas.openxmlformats.org/officeDocument/2006/relationships/image" Target="../media/image1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9.png"/><Relationship Id="rId4" Type="http://schemas.openxmlformats.org/officeDocument/2006/relationships/image" Target="../media/image21.png"/><Relationship Id="rId5" Type="http://schemas.openxmlformats.org/officeDocument/2006/relationships/image" Target="../media/image8.png"/><Relationship Id="rId6" Type="http://schemas.openxmlformats.org/officeDocument/2006/relationships/image" Target="../media/image27.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2.jpg"/><Relationship Id="rId4" Type="http://schemas.openxmlformats.org/officeDocument/2006/relationships/image" Target="../media/image7.jpg"/><Relationship Id="rId5" Type="http://schemas.openxmlformats.org/officeDocument/2006/relationships/image" Target="../media/image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7.jpg"/><Relationship Id="rId4" Type="http://schemas.openxmlformats.org/officeDocument/2006/relationships/image" Target="../media/image1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5.jpg"/><Relationship Id="rId4" Type="http://schemas.openxmlformats.org/officeDocument/2006/relationships/image" Target="../media/image10.jpg"/><Relationship Id="rId5" Type="http://schemas.openxmlformats.org/officeDocument/2006/relationships/image" Target="../media/image1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2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jpg"/><Relationship Id="rId4" Type="http://schemas.openxmlformats.org/officeDocument/2006/relationships/image" Target="../media/image20.jpg"/><Relationship Id="rId5" Type="http://schemas.openxmlformats.org/officeDocument/2006/relationships/image" Target="../media/image3.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9.jpg"/><Relationship Id="rId4" Type="http://schemas.openxmlformats.org/officeDocument/2006/relationships/image" Target="../media/image16.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3.png"/><Relationship Id="rId4" Type="http://schemas.openxmlformats.org/officeDocument/2006/relationships/image" Target="../media/image18.png"/><Relationship Id="rId5" Type="http://schemas.openxmlformats.org/officeDocument/2006/relationships/image" Target="../media/image23.png"/><Relationship Id="rId6" Type="http://schemas.openxmlformats.org/officeDocument/2006/relationships/image" Target="../media/image2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p13"/>
          <p:cNvPicPr preferRelativeResize="0"/>
          <p:nvPr/>
        </p:nvPicPr>
        <p:blipFill rotWithShape="1">
          <a:blip r:embed="rId3">
            <a:alphaModFix amt="34000"/>
          </a:blip>
          <a:srcRect b="11558" l="0" r="0" t="2692"/>
          <a:stretch/>
        </p:blipFill>
        <p:spPr>
          <a:xfrm>
            <a:off x="-72050" y="-346025"/>
            <a:ext cx="9216051" cy="5563327"/>
          </a:xfrm>
          <a:prstGeom prst="rect">
            <a:avLst/>
          </a:prstGeom>
          <a:noFill/>
          <a:ln>
            <a:noFill/>
          </a:ln>
        </p:spPr>
      </p:pic>
      <p:sp>
        <p:nvSpPr>
          <p:cNvPr id="55" name="Google Shape;55;p13"/>
          <p:cNvSpPr txBox="1"/>
          <p:nvPr>
            <p:ph type="ctrTitle"/>
          </p:nvPr>
        </p:nvSpPr>
        <p:spPr>
          <a:xfrm>
            <a:off x="311700" y="2148450"/>
            <a:ext cx="8520600" cy="846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SzPts val="990"/>
              <a:buNone/>
            </a:pPr>
            <a:r>
              <a:rPr lang="en" sz="6580">
                <a:latin typeface="Lobster"/>
                <a:ea typeface="Lobster"/>
                <a:cs typeface="Lobster"/>
                <a:sym typeface="Lobster"/>
              </a:rPr>
              <a:t>Splendidlimos</a:t>
            </a:r>
            <a:endParaRPr sz="6580">
              <a:latin typeface="Lobster"/>
              <a:ea typeface="Lobster"/>
              <a:cs typeface="Lobster"/>
              <a:sym typeface="Lobste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2820"/>
              <a:t>About Us</a:t>
            </a:r>
            <a:endParaRPr sz="2820"/>
          </a:p>
        </p:txBody>
      </p:sp>
      <p:sp>
        <p:nvSpPr>
          <p:cNvPr id="61" name="Google Shape;61;p1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55000" lnSpcReduction="20000"/>
          </a:bodyPr>
          <a:lstStyle/>
          <a:p>
            <a:pPr indent="0" lvl="0" marL="0" rtl="0" algn="l">
              <a:spcBef>
                <a:spcPts val="0"/>
              </a:spcBef>
              <a:spcAft>
                <a:spcPts val="0"/>
              </a:spcAft>
              <a:buNone/>
            </a:pPr>
            <a:r>
              <a:rPr lang="en">
                <a:solidFill>
                  <a:schemeClr val="dk1"/>
                </a:solidFill>
              </a:rPr>
              <a:t>Welcome to Splendid Limos, your premier choice for executive limousine service from Miami to the West Palm Beach areas. We are dedicated to providing our clients with an unparalleled luxury transportation experience, tailored to meet the unique needs of each journey.</a:t>
            </a:r>
            <a:endParaRPr>
              <a:solidFill>
                <a:schemeClr val="dk1"/>
              </a:solidFill>
            </a:endParaRPr>
          </a:p>
          <a:p>
            <a:pPr indent="0" lvl="0" marL="0" rtl="0" algn="l">
              <a:spcBef>
                <a:spcPts val="1200"/>
              </a:spcBef>
              <a:spcAft>
                <a:spcPts val="0"/>
              </a:spcAft>
              <a:buNone/>
            </a:pPr>
            <a:r>
              <a:rPr lang="en">
                <a:solidFill>
                  <a:schemeClr val="dk1"/>
                </a:solidFill>
              </a:rPr>
              <a:t>At Splendid Limos, we pride ourselves on being reliable and punctual. We understand the importance of your time and strive to ensure that you reach your destination safely, comfortably, and on schedule. Our professional chauffeurs are meticulously trained, courteous, and committed to delivering the highest standards of service.</a:t>
            </a:r>
            <a:endParaRPr>
              <a:solidFill>
                <a:schemeClr val="dk1"/>
              </a:solidFill>
            </a:endParaRPr>
          </a:p>
          <a:p>
            <a:pPr indent="0" lvl="0" marL="0" rtl="0" algn="l">
              <a:spcBef>
                <a:spcPts val="1200"/>
              </a:spcBef>
              <a:spcAft>
                <a:spcPts val="0"/>
              </a:spcAft>
              <a:buNone/>
            </a:pPr>
            <a:r>
              <a:rPr lang="en">
                <a:solidFill>
                  <a:schemeClr val="dk1"/>
                </a:solidFill>
              </a:rPr>
              <a:t>Your health and safety are our top priorities. That's why our drivers rigorously sanitize the car after every ride, ensuring a clean and safe environment for all our passengers. Whether you are traveling for business or pleasure, we want you to feel at ease and enjoy every moment of your journey with us.</a:t>
            </a:r>
            <a:endParaRPr>
              <a:solidFill>
                <a:schemeClr val="dk1"/>
              </a:solidFill>
            </a:endParaRPr>
          </a:p>
          <a:p>
            <a:pPr indent="0" lvl="0" marL="0" rtl="0" algn="l">
              <a:spcBef>
                <a:spcPts val="1200"/>
              </a:spcBef>
              <a:spcAft>
                <a:spcPts val="0"/>
              </a:spcAft>
              <a:buNone/>
            </a:pPr>
            <a:r>
              <a:rPr lang="en">
                <a:solidFill>
                  <a:schemeClr val="dk1"/>
                </a:solidFill>
              </a:rPr>
              <a:t>Our fleet of luxury vehicles, including Cadillac Escalades, Mercedes Sprinter Vans, and Rolls Royces, is equipped to accommodate any occasion. From airport transfers to private events, chauffeur services to corporate accounts, and transportation to yachts or parties, we offer a comprehensive range of services designed to exceed your expectations.</a:t>
            </a:r>
            <a:endParaRPr>
              <a:solidFill>
                <a:schemeClr val="dk1"/>
              </a:solidFill>
            </a:endParaRPr>
          </a:p>
          <a:p>
            <a:pPr indent="0" lvl="0" marL="0" rtl="0" algn="l">
              <a:spcBef>
                <a:spcPts val="1200"/>
              </a:spcBef>
              <a:spcAft>
                <a:spcPts val="0"/>
              </a:spcAft>
              <a:buNone/>
            </a:pPr>
            <a:r>
              <a:rPr lang="en">
                <a:solidFill>
                  <a:schemeClr val="dk1"/>
                </a:solidFill>
              </a:rPr>
              <a:t>At Splendid Limos, we believe that every trip should be a memorable experience. Our attention to detail, commitment to excellence, and passion for delivering exceptional service set us apart in the industry. We invite you to experience the Splendid Limos difference and discover why we are the preferred choice for executive transportation in South Florida.</a:t>
            </a:r>
            <a:endParaRPr>
              <a:solidFill>
                <a:schemeClr val="dk1"/>
              </a:solidFill>
            </a:endParaRPr>
          </a:p>
          <a:p>
            <a:pPr indent="0" lvl="0" marL="0" rtl="0" algn="l">
              <a:spcBef>
                <a:spcPts val="1200"/>
              </a:spcBef>
              <a:spcAft>
                <a:spcPts val="1200"/>
              </a:spcAft>
              <a:buNone/>
            </a:pPr>
            <a:r>
              <a:rPr lang="en">
                <a:solidFill>
                  <a:schemeClr val="dk1"/>
                </a:solidFill>
              </a:rPr>
              <a:t>Whether you need a reliable ride to the airport, a sophisticated vehicle for a special event, or a professional chauffeur for your corporate needs, Splendid Limos is here to serve you. Contact us today to book your next journey and travel in style and comfort with Splendid Limos</a:t>
            </a:r>
            <a:endParaRPr>
              <a:solidFill>
                <a:schemeClr val="dk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5"/>
          <p:cNvSpPr txBox="1"/>
          <p:nvPr>
            <p:ph type="title"/>
          </p:nvPr>
        </p:nvSpPr>
        <p:spPr>
          <a:xfrm>
            <a:off x="311700" y="1402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2820"/>
              <a:t>Our Fleet</a:t>
            </a:r>
            <a:endParaRPr sz="2820"/>
          </a:p>
        </p:txBody>
      </p:sp>
      <p:sp>
        <p:nvSpPr>
          <p:cNvPr id="67" name="Google Shape;67;p15"/>
          <p:cNvSpPr txBox="1"/>
          <p:nvPr>
            <p:ph idx="1" type="body"/>
          </p:nvPr>
        </p:nvSpPr>
        <p:spPr>
          <a:xfrm>
            <a:off x="311700" y="771475"/>
            <a:ext cx="8520600" cy="34164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b="1" lang="en">
                <a:solidFill>
                  <a:schemeClr val="dk1"/>
                </a:solidFill>
              </a:rPr>
              <a:t>Cadillac Escalade</a:t>
            </a:r>
            <a:endParaRPr b="1">
              <a:solidFill>
                <a:schemeClr val="dk1"/>
              </a:solidFill>
            </a:endParaRPr>
          </a:p>
          <a:p>
            <a:pPr indent="0" lvl="0" marL="0" rtl="0" algn="l">
              <a:lnSpc>
                <a:spcPct val="100000"/>
              </a:lnSpc>
              <a:spcBef>
                <a:spcPts val="0"/>
              </a:spcBef>
              <a:spcAft>
                <a:spcPts val="0"/>
              </a:spcAft>
              <a:buNone/>
            </a:pPr>
            <a:r>
              <a:rPr b="1" lang="en">
                <a:solidFill>
                  <a:schemeClr val="dk1"/>
                </a:solidFill>
              </a:rPr>
              <a:t>Cadillac Escalade</a:t>
            </a:r>
            <a:endParaRPr b="1">
              <a:solidFill>
                <a:schemeClr val="dk1"/>
              </a:solidFill>
            </a:endParaRPr>
          </a:p>
          <a:p>
            <a:pPr indent="0" lvl="0" marL="0" rtl="0" algn="l">
              <a:spcBef>
                <a:spcPts val="0"/>
              </a:spcBef>
              <a:spcAft>
                <a:spcPts val="1200"/>
              </a:spcAft>
              <a:buNone/>
            </a:pPr>
            <a:r>
              <a:t/>
            </a:r>
            <a:endParaRPr/>
          </a:p>
        </p:txBody>
      </p:sp>
      <p:pic>
        <p:nvPicPr>
          <p:cNvPr id="68" name="Google Shape;68;p15"/>
          <p:cNvPicPr preferRelativeResize="0"/>
          <p:nvPr/>
        </p:nvPicPr>
        <p:blipFill>
          <a:blip r:embed="rId3">
            <a:alphaModFix/>
          </a:blip>
          <a:stretch>
            <a:fillRect/>
          </a:stretch>
        </p:blipFill>
        <p:spPr>
          <a:xfrm>
            <a:off x="311700" y="771475"/>
            <a:ext cx="2701825" cy="1484525"/>
          </a:xfrm>
          <a:prstGeom prst="rect">
            <a:avLst/>
          </a:prstGeom>
          <a:noFill/>
          <a:ln>
            <a:noFill/>
          </a:ln>
        </p:spPr>
      </p:pic>
      <p:pic>
        <p:nvPicPr>
          <p:cNvPr id="69" name="Google Shape;69;p15"/>
          <p:cNvPicPr preferRelativeResize="0"/>
          <p:nvPr/>
        </p:nvPicPr>
        <p:blipFill>
          <a:blip r:embed="rId4">
            <a:alphaModFix/>
          </a:blip>
          <a:stretch>
            <a:fillRect/>
          </a:stretch>
        </p:blipFill>
        <p:spPr>
          <a:xfrm>
            <a:off x="3266500" y="763225"/>
            <a:ext cx="2701825" cy="1501016"/>
          </a:xfrm>
          <a:prstGeom prst="rect">
            <a:avLst/>
          </a:prstGeom>
          <a:noFill/>
          <a:ln>
            <a:noFill/>
          </a:ln>
        </p:spPr>
      </p:pic>
      <p:sp>
        <p:nvSpPr>
          <p:cNvPr id="70" name="Google Shape;70;p15"/>
          <p:cNvSpPr txBox="1"/>
          <p:nvPr/>
        </p:nvSpPr>
        <p:spPr>
          <a:xfrm>
            <a:off x="311700" y="2356375"/>
            <a:ext cx="27018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chemeClr val="dk1"/>
                </a:solidFill>
              </a:rPr>
              <a:t>Cadillac Escalade</a:t>
            </a:r>
            <a:endParaRPr sz="1200">
              <a:solidFill>
                <a:srgbClr val="FFFFFF"/>
              </a:solidFill>
            </a:endParaRPr>
          </a:p>
        </p:txBody>
      </p:sp>
      <p:sp>
        <p:nvSpPr>
          <p:cNvPr id="71" name="Google Shape;71;p15"/>
          <p:cNvSpPr txBox="1"/>
          <p:nvPr/>
        </p:nvSpPr>
        <p:spPr>
          <a:xfrm>
            <a:off x="3266500" y="2356375"/>
            <a:ext cx="27018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chemeClr val="dk1"/>
                </a:solidFill>
              </a:rPr>
              <a:t>Mercedes Sprinter</a:t>
            </a:r>
            <a:endParaRPr b="1" sz="1800">
              <a:solidFill>
                <a:schemeClr val="dk1"/>
              </a:solidFill>
            </a:endParaRPr>
          </a:p>
        </p:txBody>
      </p:sp>
      <p:sp>
        <p:nvSpPr>
          <p:cNvPr id="72" name="Google Shape;72;p15"/>
          <p:cNvSpPr txBox="1"/>
          <p:nvPr/>
        </p:nvSpPr>
        <p:spPr>
          <a:xfrm>
            <a:off x="6130500" y="2356375"/>
            <a:ext cx="27018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chemeClr val="dk1"/>
                </a:solidFill>
              </a:rPr>
              <a:t>Rolls Royce </a:t>
            </a:r>
            <a:r>
              <a:rPr b="1" lang="en" sz="1800">
                <a:solidFill>
                  <a:schemeClr val="dk1"/>
                </a:solidFill>
              </a:rPr>
              <a:t>Cullinan</a:t>
            </a:r>
            <a:endParaRPr b="1" sz="1800">
              <a:solidFill>
                <a:schemeClr val="dk1"/>
              </a:solidFill>
            </a:endParaRPr>
          </a:p>
        </p:txBody>
      </p:sp>
      <p:pic>
        <p:nvPicPr>
          <p:cNvPr id="73" name="Google Shape;73;p15"/>
          <p:cNvPicPr preferRelativeResize="0"/>
          <p:nvPr/>
        </p:nvPicPr>
        <p:blipFill>
          <a:blip r:embed="rId5">
            <a:alphaModFix/>
          </a:blip>
          <a:stretch>
            <a:fillRect/>
          </a:stretch>
        </p:blipFill>
        <p:spPr>
          <a:xfrm>
            <a:off x="6130500" y="763225"/>
            <a:ext cx="2701799" cy="1519851"/>
          </a:xfrm>
          <a:prstGeom prst="rect">
            <a:avLst/>
          </a:prstGeom>
          <a:noFill/>
          <a:ln>
            <a:noFill/>
          </a:ln>
        </p:spPr>
      </p:pic>
      <p:pic>
        <p:nvPicPr>
          <p:cNvPr id="74" name="Google Shape;74;p15"/>
          <p:cNvPicPr preferRelativeResize="0"/>
          <p:nvPr/>
        </p:nvPicPr>
        <p:blipFill>
          <a:blip r:embed="rId6">
            <a:alphaModFix/>
          </a:blip>
          <a:stretch>
            <a:fillRect/>
          </a:stretch>
        </p:blipFill>
        <p:spPr>
          <a:xfrm>
            <a:off x="1683299" y="2918450"/>
            <a:ext cx="2701800" cy="1631877"/>
          </a:xfrm>
          <a:prstGeom prst="rect">
            <a:avLst/>
          </a:prstGeom>
          <a:noFill/>
          <a:ln>
            <a:noFill/>
          </a:ln>
        </p:spPr>
      </p:pic>
      <p:pic>
        <p:nvPicPr>
          <p:cNvPr id="75" name="Google Shape;75;p15"/>
          <p:cNvPicPr preferRelativeResize="0"/>
          <p:nvPr/>
        </p:nvPicPr>
        <p:blipFill>
          <a:blip r:embed="rId7">
            <a:alphaModFix/>
          </a:blip>
          <a:stretch>
            <a:fillRect/>
          </a:stretch>
        </p:blipFill>
        <p:spPr>
          <a:xfrm>
            <a:off x="4638100" y="2910200"/>
            <a:ext cx="2701799" cy="1631875"/>
          </a:xfrm>
          <a:prstGeom prst="rect">
            <a:avLst/>
          </a:prstGeom>
          <a:noFill/>
          <a:ln>
            <a:noFill/>
          </a:ln>
        </p:spPr>
      </p:pic>
      <p:sp>
        <p:nvSpPr>
          <p:cNvPr id="76" name="Google Shape;76;p15"/>
          <p:cNvSpPr txBox="1"/>
          <p:nvPr/>
        </p:nvSpPr>
        <p:spPr>
          <a:xfrm>
            <a:off x="1683300" y="4566175"/>
            <a:ext cx="27018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chemeClr val="dk1"/>
                </a:solidFill>
              </a:rPr>
              <a:t>Bentley Bantayga </a:t>
            </a:r>
            <a:endParaRPr sz="1200">
              <a:solidFill>
                <a:srgbClr val="FFFFFF"/>
              </a:solidFill>
            </a:endParaRPr>
          </a:p>
        </p:txBody>
      </p:sp>
      <p:sp>
        <p:nvSpPr>
          <p:cNvPr id="77" name="Google Shape;77;p15"/>
          <p:cNvSpPr txBox="1"/>
          <p:nvPr/>
        </p:nvSpPr>
        <p:spPr>
          <a:xfrm>
            <a:off x="4638100" y="4566175"/>
            <a:ext cx="27018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chemeClr val="dk1"/>
                </a:solidFill>
              </a:rPr>
              <a:t>Maybach</a:t>
            </a:r>
            <a:endParaRPr b="1" sz="1800">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16"/>
          <p:cNvSpPr txBox="1"/>
          <p:nvPr>
            <p:ph type="title"/>
          </p:nvPr>
        </p:nvSpPr>
        <p:spPr>
          <a:xfrm>
            <a:off x="311700" y="-121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Cadillac Escalade</a:t>
            </a:r>
            <a:endParaRPr/>
          </a:p>
        </p:txBody>
      </p:sp>
      <p:sp>
        <p:nvSpPr>
          <p:cNvPr id="83" name="Google Shape;83;p16"/>
          <p:cNvSpPr txBox="1"/>
          <p:nvPr>
            <p:ph idx="1" type="body"/>
          </p:nvPr>
        </p:nvSpPr>
        <p:spPr>
          <a:xfrm>
            <a:off x="344550" y="2540525"/>
            <a:ext cx="2593200" cy="2126100"/>
          </a:xfrm>
          <a:prstGeom prst="rect">
            <a:avLst/>
          </a:prstGeom>
        </p:spPr>
        <p:txBody>
          <a:bodyPr anchorCtr="0" anchor="t" bIns="91425" lIns="91425" spcFirstLastPara="1" rIns="91425" wrap="square" tIns="91425">
            <a:normAutofit lnSpcReduction="10000"/>
          </a:bodyPr>
          <a:lstStyle/>
          <a:p>
            <a:pPr indent="0" lvl="0" marL="0" rtl="0" algn="l">
              <a:lnSpc>
                <a:spcPct val="85000"/>
              </a:lnSpc>
              <a:spcBef>
                <a:spcPts val="0"/>
              </a:spcBef>
              <a:spcAft>
                <a:spcPts val="1200"/>
              </a:spcAft>
              <a:buNone/>
            </a:pPr>
            <a:r>
              <a:rPr lang="en" sz="1200">
                <a:solidFill>
                  <a:schemeClr val="dk1"/>
                </a:solidFill>
              </a:rPr>
              <a:t>The 2023 Cadillac Escalade epitomizes American luxury in an SUV form, combining robust performance with a lavish design. Sporting a standard 6.2-liter V-8 engine or an optional turbodiesel, the Escalade delivers power and efficiency, adorned with cutting-edge technology to enhance every drive. It stands as a testament to three-row luxury, offering a unique blend of style, power, and sophistication.</a:t>
            </a:r>
            <a:endParaRPr sz="1200">
              <a:solidFill>
                <a:schemeClr val="dk1"/>
              </a:solidFill>
            </a:endParaRPr>
          </a:p>
        </p:txBody>
      </p:sp>
      <p:sp>
        <p:nvSpPr>
          <p:cNvPr id="84" name="Google Shape;84;p16"/>
          <p:cNvSpPr txBox="1"/>
          <p:nvPr/>
        </p:nvSpPr>
        <p:spPr>
          <a:xfrm>
            <a:off x="3295800" y="626325"/>
            <a:ext cx="2552400" cy="1308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500">
                <a:solidFill>
                  <a:schemeClr val="dk1"/>
                </a:solidFill>
              </a:rPr>
              <a:t>Splendidlimo Exclusives:</a:t>
            </a:r>
            <a:endParaRPr b="1" sz="1500">
              <a:solidFill>
                <a:schemeClr val="dk1"/>
              </a:solidFill>
            </a:endParaRPr>
          </a:p>
          <a:p>
            <a:pPr indent="0" lvl="0" marL="0" rtl="0" algn="l">
              <a:spcBef>
                <a:spcPts val="0"/>
              </a:spcBef>
              <a:spcAft>
                <a:spcPts val="0"/>
              </a:spcAft>
              <a:buNone/>
            </a:pPr>
            <a:r>
              <a:t/>
            </a:r>
            <a:endParaRPr b="1" sz="1800">
              <a:solidFill>
                <a:schemeClr val="dk1"/>
              </a:solidFill>
            </a:endParaRPr>
          </a:p>
          <a:p>
            <a:pPr indent="-292100" lvl="0" marL="457200" rtl="0" algn="l">
              <a:spcBef>
                <a:spcPts val="0"/>
              </a:spcBef>
              <a:spcAft>
                <a:spcPts val="0"/>
              </a:spcAft>
              <a:buClr>
                <a:srgbClr val="FFFFFF"/>
              </a:buClr>
              <a:buSzPts val="1000"/>
              <a:buChar char="●"/>
            </a:pPr>
            <a:r>
              <a:rPr lang="en" sz="1000">
                <a:solidFill>
                  <a:srgbClr val="FFFFFF"/>
                </a:solidFill>
              </a:rPr>
              <a:t>Complementary water, wine or hard liquors.</a:t>
            </a:r>
            <a:endParaRPr sz="1000">
              <a:solidFill>
                <a:srgbClr val="FFFFFF"/>
              </a:solidFill>
            </a:endParaRPr>
          </a:p>
          <a:p>
            <a:pPr indent="-292100" lvl="0" marL="457200" rtl="0" algn="l">
              <a:spcBef>
                <a:spcPts val="0"/>
              </a:spcBef>
              <a:spcAft>
                <a:spcPts val="0"/>
              </a:spcAft>
              <a:buClr>
                <a:srgbClr val="FFFFFF"/>
              </a:buClr>
              <a:buSzPts val="1000"/>
              <a:buChar char="●"/>
            </a:pPr>
            <a:r>
              <a:rPr lang="en" sz="1000">
                <a:solidFill>
                  <a:srgbClr val="FFFFFF"/>
                </a:solidFill>
              </a:rPr>
              <a:t>Free Wifi and charging cables.</a:t>
            </a:r>
            <a:endParaRPr sz="1000">
              <a:solidFill>
                <a:srgbClr val="FFFFFF"/>
              </a:solidFill>
            </a:endParaRPr>
          </a:p>
          <a:p>
            <a:pPr indent="-292100" lvl="0" marL="457200" rtl="0" algn="l">
              <a:spcBef>
                <a:spcPts val="0"/>
              </a:spcBef>
              <a:spcAft>
                <a:spcPts val="0"/>
              </a:spcAft>
              <a:buClr>
                <a:srgbClr val="FFFFFF"/>
              </a:buClr>
              <a:buSzPts val="1000"/>
              <a:buChar char="●"/>
            </a:pPr>
            <a:r>
              <a:rPr lang="en" sz="1000">
                <a:solidFill>
                  <a:srgbClr val="FFFFFF"/>
                </a:solidFill>
              </a:rPr>
              <a:t>Sanitization between rides.</a:t>
            </a:r>
            <a:endParaRPr sz="1000">
              <a:solidFill>
                <a:srgbClr val="FFFFFF"/>
              </a:solidFill>
            </a:endParaRPr>
          </a:p>
        </p:txBody>
      </p:sp>
      <p:pic>
        <p:nvPicPr>
          <p:cNvPr id="85" name="Google Shape;85;p16"/>
          <p:cNvPicPr preferRelativeResize="0"/>
          <p:nvPr/>
        </p:nvPicPr>
        <p:blipFill>
          <a:blip r:embed="rId3">
            <a:alphaModFix/>
          </a:blip>
          <a:stretch>
            <a:fillRect/>
          </a:stretch>
        </p:blipFill>
        <p:spPr>
          <a:xfrm>
            <a:off x="6078925" y="2735122"/>
            <a:ext cx="2753375" cy="1833748"/>
          </a:xfrm>
          <a:prstGeom prst="rect">
            <a:avLst/>
          </a:prstGeom>
          <a:noFill/>
          <a:ln>
            <a:noFill/>
          </a:ln>
        </p:spPr>
      </p:pic>
      <p:pic>
        <p:nvPicPr>
          <p:cNvPr id="86" name="Google Shape;86;p16"/>
          <p:cNvPicPr preferRelativeResize="0"/>
          <p:nvPr/>
        </p:nvPicPr>
        <p:blipFill>
          <a:blip r:embed="rId4">
            <a:alphaModFix/>
          </a:blip>
          <a:stretch>
            <a:fillRect/>
          </a:stretch>
        </p:blipFill>
        <p:spPr>
          <a:xfrm>
            <a:off x="3039775" y="2709148"/>
            <a:ext cx="2937251" cy="1652674"/>
          </a:xfrm>
          <a:prstGeom prst="rect">
            <a:avLst/>
          </a:prstGeom>
          <a:noFill/>
          <a:ln>
            <a:noFill/>
          </a:ln>
        </p:spPr>
      </p:pic>
      <p:pic>
        <p:nvPicPr>
          <p:cNvPr id="87" name="Google Shape;87;p16"/>
          <p:cNvPicPr preferRelativeResize="0"/>
          <p:nvPr/>
        </p:nvPicPr>
        <p:blipFill rotWithShape="1">
          <a:blip r:embed="rId5">
            <a:alphaModFix/>
          </a:blip>
          <a:srcRect b="9173" l="0" r="0" t="12284"/>
          <a:stretch/>
        </p:blipFill>
        <p:spPr>
          <a:xfrm>
            <a:off x="6078925" y="678500"/>
            <a:ext cx="2753374" cy="1621876"/>
          </a:xfrm>
          <a:prstGeom prst="rect">
            <a:avLst/>
          </a:prstGeom>
          <a:noFill/>
          <a:ln>
            <a:noFill/>
          </a:ln>
        </p:spPr>
      </p:pic>
      <p:pic>
        <p:nvPicPr>
          <p:cNvPr id="88" name="Google Shape;88;p16"/>
          <p:cNvPicPr preferRelativeResize="0"/>
          <p:nvPr/>
        </p:nvPicPr>
        <p:blipFill rotWithShape="1">
          <a:blip r:embed="rId6">
            <a:alphaModFix/>
          </a:blip>
          <a:srcRect b="13741" l="0" r="0" t="19777"/>
          <a:stretch/>
        </p:blipFill>
        <p:spPr>
          <a:xfrm>
            <a:off x="410375" y="626325"/>
            <a:ext cx="2825675" cy="13961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17"/>
          <p:cNvSpPr txBox="1"/>
          <p:nvPr>
            <p:ph type="title"/>
          </p:nvPr>
        </p:nvSpPr>
        <p:spPr>
          <a:xfrm>
            <a:off x="311700" y="-121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Mercedes Sprinter</a:t>
            </a:r>
            <a:endParaRPr/>
          </a:p>
        </p:txBody>
      </p:sp>
      <p:sp>
        <p:nvSpPr>
          <p:cNvPr id="94" name="Google Shape;94;p17"/>
          <p:cNvSpPr txBox="1"/>
          <p:nvPr>
            <p:ph idx="1" type="body"/>
          </p:nvPr>
        </p:nvSpPr>
        <p:spPr>
          <a:xfrm>
            <a:off x="5950200" y="3265450"/>
            <a:ext cx="2882100" cy="14523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b="1" lang="en" sz="1500">
                <a:solidFill>
                  <a:schemeClr val="dk1"/>
                </a:solidFill>
              </a:rPr>
              <a:t>Splendidlimo Exclusives:</a:t>
            </a:r>
            <a:endParaRPr b="1" sz="1500">
              <a:solidFill>
                <a:schemeClr val="dk1"/>
              </a:solidFill>
            </a:endParaRPr>
          </a:p>
          <a:p>
            <a:pPr indent="0" lvl="0" marL="0" rtl="0" algn="l">
              <a:lnSpc>
                <a:spcPct val="100000"/>
              </a:lnSpc>
              <a:spcBef>
                <a:spcPts val="0"/>
              </a:spcBef>
              <a:spcAft>
                <a:spcPts val="0"/>
              </a:spcAft>
              <a:buNone/>
            </a:pPr>
            <a:r>
              <a:t/>
            </a:r>
            <a:endParaRPr b="1">
              <a:solidFill>
                <a:schemeClr val="dk1"/>
              </a:solidFill>
            </a:endParaRPr>
          </a:p>
          <a:p>
            <a:pPr indent="-304800" lvl="0" marL="457200" rtl="0" algn="l">
              <a:lnSpc>
                <a:spcPct val="100000"/>
              </a:lnSpc>
              <a:spcBef>
                <a:spcPts val="0"/>
              </a:spcBef>
              <a:spcAft>
                <a:spcPts val="0"/>
              </a:spcAft>
              <a:buClr>
                <a:schemeClr val="dk1"/>
              </a:buClr>
              <a:buSzPts val="1200"/>
              <a:buChar char="●"/>
            </a:pPr>
            <a:r>
              <a:rPr lang="en" sz="1200">
                <a:solidFill>
                  <a:schemeClr val="dk1"/>
                </a:solidFill>
              </a:rPr>
              <a:t>Bring food and drinks onboard.</a:t>
            </a:r>
            <a:endParaRPr sz="1200">
              <a:solidFill>
                <a:schemeClr val="dk1"/>
              </a:solidFill>
            </a:endParaRPr>
          </a:p>
          <a:p>
            <a:pPr indent="-304800" lvl="0" marL="457200" rtl="0" algn="l">
              <a:lnSpc>
                <a:spcPct val="100000"/>
              </a:lnSpc>
              <a:spcBef>
                <a:spcPts val="0"/>
              </a:spcBef>
              <a:spcAft>
                <a:spcPts val="0"/>
              </a:spcAft>
              <a:buClr>
                <a:schemeClr val="dk1"/>
              </a:buClr>
              <a:buSzPts val="1200"/>
              <a:buChar char="●"/>
            </a:pPr>
            <a:r>
              <a:rPr lang="en" sz="1200">
                <a:solidFill>
                  <a:schemeClr val="dk1"/>
                </a:solidFill>
              </a:rPr>
              <a:t>Free Wifi and charging cables.</a:t>
            </a:r>
            <a:endParaRPr sz="1200">
              <a:solidFill>
                <a:schemeClr val="dk1"/>
              </a:solidFill>
            </a:endParaRPr>
          </a:p>
          <a:p>
            <a:pPr indent="-304800" lvl="0" marL="457200" rtl="0" algn="l">
              <a:lnSpc>
                <a:spcPct val="100000"/>
              </a:lnSpc>
              <a:spcBef>
                <a:spcPts val="0"/>
              </a:spcBef>
              <a:spcAft>
                <a:spcPts val="0"/>
              </a:spcAft>
              <a:buClr>
                <a:schemeClr val="dk1"/>
              </a:buClr>
              <a:buSzPts val="1200"/>
              <a:buChar char="●"/>
            </a:pPr>
            <a:r>
              <a:rPr lang="en" sz="1200">
                <a:solidFill>
                  <a:schemeClr val="dk1"/>
                </a:solidFill>
              </a:rPr>
              <a:t>Sanitization between rides.</a:t>
            </a:r>
            <a:endParaRPr sz="1000">
              <a:solidFill>
                <a:schemeClr val="dk1"/>
              </a:solidFill>
            </a:endParaRPr>
          </a:p>
        </p:txBody>
      </p:sp>
      <p:pic>
        <p:nvPicPr>
          <p:cNvPr id="95" name="Google Shape;95;p17"/>
          <p:cNvPicPr preferRelativeResize="0"/>
          <p:nvPr/>
        </p:nvPicPr>
        <p:blipFill>
          <a:blip r:embed="rId3">
            <a:alphaModFix/>
          </a:blip>
          <a:stretch>
            <a:fillRect/>
          </a:stretch>
        </p:blipFill>
        <p:spPr>
          <a:xfrm>
            <a:off x="4599601" y="619075"/>
            <a:ext cx="1385500" cy="2463142"/>
          </a:xfrm>
          <a:prstGeom prst="rect">
            <a:avLst/>
          </a:prstGeom>
          <a:noFill/>
          <a:ln>
            <a:noFill/>
          </a:ln>
        </p:spPr>
      </p:pic>
      <p:pic>
        <p:nvPicPr>
          <p:cNvPr id="96" name="Google Shape;96;p17"/>
          <p:cNvPicPr preferRelativeResize="0"/>
          <p:nvPr/>
        </p:nvPicPr>
        <p:blipFill>
          <a:blip r:embed="rId4">
            <a:alphaModFix/>
          </a:blip>
          <a:stretch>
            <a:fillRect/>
          </a:stretch>
        </p:blipFill>
        <p:spPr>
          <a:xfrm>
            <a:off x="5985099" y="619096"/>
            <a:ext cx="1385500" cy="2463126"/>
          </a:xfrm>
          <a:prstGeom prst="rect">
            <a:avLst/>
          </a:prstGeom>
          <a:noFill/>
          <a:ln>
            <a:noFill/>
          </a:ln>
        </p:spPr>
      </p:pic>
      <p:pic>
        <p:nvPicPr>
          <p:cNvPr id="97" name="Google Shape;97;p17"/>
          <p:cNvPicPr preferRelativeResize="0"/>
          <p:nvPr/>
        </p:nvPicPr>
        <p:blipFill>
          <a:blip r:embed="rId5">
            <a:alphaModFix/>
          </a:blip>
          <a:stretch>
            <a:fillRect/>
          </a:stretch>
        </p:blipFill>
        <p:spPr>
          <a:xfrm>
            <a:off x="7446799" y="630947"/>
            <a:ext cx="1385500" cy="2447724"/>
          </a:xfrm>
          <a:prstGeom prst="rect">
            <a:avLst/>
          </a:prstGeom>
          <a:noFill/>
          <a:ln>
            <a:noFill/>
          </a:ln>
        </p:spPr>
      </p:pic>
      <p:pic>
        <p:nvPicPr>
          <p:cNvPr id="98" name="Google Shape;98;p17"/>
          <p:cNvPicPr preferRelativeResize="0"/>
          <p:nvPr/>
        </p:nvPicPr>
        <p:blipFill rotWithShape="1">
          <a:blip r:embed="rId6">
            <a:alphaModFix/>
          </a:blip>
          <a:srcRect b="12023" l="0" r="0" t="7713"/>
          <a:stretch/>
        </p:blipFill>
        <p:spPr>
          <a:xfrm>
            <a:off x="152400" y="606300"/>
            <a:ext cx="3815076" cy="2061274"/>
          </a:xfrm>
          <a:prstGeom prst="rect">
            <a:avLst/>
          </a:prstGeom>
          <a:noFill/>
          <a:ln>
            <a:noFill/>
          </a:ln>
        </p:spPr>
      </p:pic>
      <p:sp>
        <p:nvSpPr>
          <p:cNvPr id="99" name="Google Shape;99;p17"/>
          <p:cNvSpPr txBox="1"/>
          <p:nvPr/>
        </p:nvSpPr>
        <p:spPr>
          <a:xfrm>
            <a:off x="152400" y="2810825"/>
            <a:ext cx="4254600" cy="221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1"/>
                </a:solidFill>
              </a:rPr>
              <a:t>Embark on a journey of refined group travel with the Mercedes-Benz Executive Sprinter. This luxury van, designed for both elegance and performance, is your gateway to a new era of travel. The Executive Sprinter, with its sleek black exterior and sophisticated profile, is engineered to deliver a seamless driving experience. It stands as a testament to Mercedes-Benz's commitment to luxury, offering unparalleled comfort with its state-of-the-art interior and technology. Discover the unmatched features that define this premium vehicle.</a:t>
            </a:r>
            <a:endParaRPr sz="1200">
              <a:solidFill>
                <a:schemeClr val="dk1"/>
              </a:solidFill>
            </a:endParaRPr>
          </a:p>
          <a:p>
            <a:pPr indent="0" lvl="0" marL="0" rtl="0" algn="l">
              <a:spcBef>
                <a:spcPts val="0"/>
              </a:spcBef>
              <a:spcAft>
                <a:spcPts val="0"/>
              </a:spcAft>
              <a:buNone/>
            </a:pPr>
            <a:r>
              <a:t/>
            </a:r>
            <a:endParaRPr sz="1200">
              <a:solidFill>
                <a:schemeClr val="dk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18"/>
          <p:cNvSpPr txBox="1"/>
          <p:nvPr>
            <p:ph type="title"/>
          </p:nvPr>
        </p:nvSpPr>
        <p:spPr>
          <a:xfrm>
            <a:off x="311700" y="-121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Rolls Royce Cullinan</a:t>
            </a:r>
            <a:endParaRPr/>
          </a:p>
        </p:txBody>
      </p:sp>
      <p:sp>
        <p:nvSpPr>
          <p:cNvPr id="105" name="Google Shape;105;p18"/>
          <p:cNvSpPr txBox="1"/>
          <p:nvPr>
            <p:ph idx="1" type="body"/>
          </p:nvPr>
        </p:nvSpPr>
        <p:spPr>
          <a:xfrm>
            <a:off x="3410750" y="2658425"/>
            <a:ext cx="2152800" cy="1452300"/>
          </a:xfrm>
          <a:prstGeom prst="rect">
            <a:avLst/>
          </a:prstGeom>
        </p:spPr>
        <p:txBody>
          <a:bodyPr anchorCtr="0" anchor="t" bIns="91425" lIns="91425" spcFirstLastPara="1" rIns="91425" wrap="square" tIns="91425">
            <a:normAutofit fontScale="92500" lnSpcReduction="10000"/>
          </a:bodyPr>
          <a:lstStyle/>
          <a:p>
            <a:pPr indent="0" lvl="0" marL="0" rtl="0" algn="l">
              <a:lnSpc>
                <a:spcPct val="100000"/>
              </a:lnSpc>
              <a:spcBef>
                <a:spcPts val="0"/>
              </a:spcBef>
              <a:spcAft>
                <a:spcPts val="0"/>
              </a:spcAft>
              <a:buNone/>
            </a:pPr>
            <a:r>
              <a:rPr b="1" lang="en" sz="1500">
                <a:solidFill>
                  <a:schemeClr val="dk1"/>
                </a:solidFill>
              </a:rPr>
              <a:t>Splendidlimo Exclusives:</a:t>
            </a:r>
            <a:endParaRPr b="1" sz="1500">
              <a:solidFill>
                <a:schemeClr val="dk1"/>
              </a:solidFill>
            </a:endParaRPr>
          </a:p>
          <a:p>
            <a:pPr indent="0" lvl="0" marL="0" rtl="0" algn="l">
              <a:lnSpc>
                <a:spcPct val="100000"/>
              </a:lnSpc>
              <a:spcBef>
                <a:spcPts val="0"/>
              </a:spcBef>
              <a:spcAft>
                <a:spcPts val="0"/>
              </a:spcAft>
              <a:buNone/>
            </a:pPr>
            <a:r>
              <a:t/>
            </a:r>
            <a:endParaRPr b="1">
              <a:solidFill>
                <a:schemeClr val="dk1"/>
              </a:solidFill>
            </a:endParaRPr>
          </a:p>
          <a:p>
            <a:pPr indent="-287337" lvl="0" marL="457200" rtl="0" algn="l">
              <a:lnSpc>
                <a:spcPct val="100000"/>
              </a:lnSpc>
              <a:spcBef>
                <a:spcPts val="0"/>
              </a:spcBef>
              <a:spcAft>
                <a:spcPts val="0"/>
              </a:spcAft>
              <a:buClr>
                <a:schemeClr val="dk1"/>
              </a:buClr>
              <a:buSzPct val="100000"/>
              <a:buChar char="●"/>
            </a:pPr>
            <a:r>
              <a:rPr lang="en" sz="1000">
                <a:solidFill>
                  <a:schemeClr val="dk1"/>
                </a:solidFill>
              </a:rPr>
              <a:t>Complementary water, wine or hard liquors.</a:t>
            </a:r>
            <a:endParaRPr sz="1000">
              <a:solidFill>
                <a:schemeClr val="dk1"/>
              </a:solidFill>
            </a:endParaRPr>
          </a:p>
          <a:p>
            <a:pPr indent="-287337" lvl="0" marL="457200" rtl="0" algn="l">
              <a:lnSpc>
                <a:spcPct val="100000"/>
              </a:lnSpc>
              <a:spcBef>
                <a:spcPts val="0"/>
              </a:spcBef>
              <a:spcAft>
                <a:spcPts val="0"/>
              </a:spcAft>
              <a:buClr>
                <a:schemeClr val="dk1"/>
              </a:buClr>
              <a:buSzPct val="100000"/>
              <a:buChar char="●"/>
            </a:pPr>
            <a:r>
              <a:rPr lang="en" sz="1000">
                <a:solidFill>
                  <a:schemeClr val="dk1"/>
                </a:solidFill>
              </a:rPr>
              <a:t>Free Wifi and charging cables.</a:t>
            </a:r>
            <a:endParaRPr sz="1000">
              <a:solidFill>
                <a:schemeClr val="dk1"/>
              </a:solidFill>
            </a:endParaRPr>
          </a:p>
          <a:p>
            <a:pPr indent="-287337" lvl="0" marL="457200" rtl="0" algn="l">
              <a:lnSpc>
                <a:spcPct val="100000"/>
              </a:lnSpc>
              <a:spcBef>
                <a:spcPts val="0"/>
              </a:spcBef>
              <a:spcAft>
                <a:spcPts val="0"/>
              </a:spcAft>
              <a:buClr>
                <a:schemeClr val="dk1"/>
              </a:buClr>
              <a:buSzPct val="100000"/>
              <a:buChar char="●"/>
            </a:pPr>
            <a:r>
              <a:rPr lang="en" sz="1000">
                <a:solidFill>
                  <a:schemeClr val="dk1"/>
                </a:solidFill>
              </a:rPr>
              <a:t>Sanitization between rides.</a:t>
            </a:r>
            <a:endParaRPr sz="1200">
              <a:solidFill>
                <a:schemeClr val="dk1"/>
              </a:solidFill>
            </a:endParaRPr>
          </a:p>
        </p:txBody>
      </p:sp>
      <p:sp>
        <p:nvSpPr>
          <p:cNvPr id="106" name="Google Shape;106;p18"/>
          <p:cNvSpPr txBox="1"/>
          <p:nvPr/>
        </p:nvSpPr>
        <p:spPr>
          <a:xfrm>
            <a:off x="152400" y="2810825"/>
            <a:ext cx="3362700" cy="2770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1"/>
                </a:solidFill>
              </a:rPr>
              <a:t>The Rolls Royce Cullinan, available for rental in Miami, is an ultra-luxury SUV with both exceptional styling and impressive performance. </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rPr lang="en" sz="1200">
                <a:solidFill>
                  <a:schemeClr val="dk1"/>
                </a:solidFill>
              </a:rPr>
              <a:t>Named after the largest diamond ever found and powered by a potent V12, the Cullinan is crafted to perfection, offering the smoothest and most comfortable traveling experience ever created. This is achieved using cutting-edge technology both inside and outside the car.</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t/>
            </a:r>
            <a:endParaRPr sz="1200">
              <a:solidFill>
                <a:schemeClr val="dk1"/>
              </a:solidFill>
            </a:endParaRPr>
          </a:p>
        </p:txBody>
      </p:sp>
      <p:pic>
        <p:nvPicPr>
          <p:cNvPr id="107" name="Google Shape;107;p18"/>
          <p:cNvPicPr preferRelativeResize="0"/>
          <p:nvPr/>
        </p:nvPicPr>
        <p:blipFill>
          <a:blip r:embed="rId3">
            <a:alphaModFix/>
          </a:blip>
          <a:stretch>
            <a:fillRect/>
          </a:stretch>
        </p:blipFill>
        <p:spPr>
          <a:xfrm>
            <a:off x="217825" y="712925"/>
            <a:ext cx="2920076" cy="1945501"/>
          </a:xfrm>
          <a:prstGeom prst="rect">
            <a:avLst/>
          </a:prstGeom>
          <a:noFill/>
          <a:ln>
            <a:noFill/>
          </a:ln>
        </p:spPr>
      </p:pic>
      <p:pic>
        <p:nvPicPr>
          <p:cNvPr id="108" name="Google Shape;108;p18"/>
          <p:cNvPicPr preferRelativeResize="0"/>
          <p:nvPr/>
        </p:nvPicPr>
        <p:blipFill>
          <a:blip r:embed="rId4">
            <a:alphaModFix/>
          </a:blip>
          <a:stretch>
            <a:fillRect/>
          </a:stretch>
        </p:blipFill>
        <p:spPr>
          <a:xfrm>
            <a:off x="4836313" y="410700"/>
            <a:ext cx="3995988" cy="2247725"/>
          </a:xfrm>
          <a:prstGeom prst="rect">
            <a:avLst/>
          </a:prstGeom>
          <a:noFill/>
          <a:ln>
            <a:noFill/>
          </a:ln>
        </p:spPr>
      </p:pic>
      <p:pic>
        <p:nvPicPr>
          <p:cNvPr id="109" name="Google Shape;109;p18"/>
          <p:cNvPicPr preferRelativeResize="0"/>
          <p:nvPr/>
        </p:nvPicPr>
        <p:blipFill>
          <a:blip r:embed="rId5">
            <a:alphaModFix/>
          </a:blip>
          <a:stretch>
            <a:fillRect/>
          </a:stretch>
        </p:blipFill>
        <p:spPr>
          <a:xfrm>
            <a:off x="5656675" y="2810828"/>
            <a:ext cx="3175625" cy="211323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19"/>
          <p:cNvSpPr txBox="1"/>
          <p:nvPr>
            <p:ph type="title"/>
          </p:nvPr>
        </p:nvSpPr>
        <p:spPr>
          <a:xfrm>
            <a:off x="311700" y="-121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Bentley Bentayga Night Rider</a:t>
            </a:r>
            <a:endParaRPr/>
          </a:p>
        </p:txBody>
      </p:sp>
      <p:sp>
        <p:nvSpPr>
          <p:cNvPr id="115" name="Google Shape;115;p19"/>
          <p:cNvSpPr txBox="1"/>
          <p:nvPr>
            <p:ph idx="1" type="body"/>
          </p:nvPr>
        </p:nvSpPr>
        <p:spPr>
          <a:xfrm>
            <a:off x="3882450" y="3084900"/>
            <a:ext cx="3275700" cy="14523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b="1" lang="en" sz="1500">
                <a:solidFill>
                  <a:schemeClr val="dk1"/>
                </a:solidFill>
              </a:rPr>
              <a:t>Splendidlimo Exclusives:</a:t>
            </a:r>
            <a:endParaRPr b="1" sz="1500">
              <a:solidFill>
                <a:schemeClr val="dk1"/>
              </a:solidFill>
            </a:endParaRPr>
          </a:p>
          <a:p>
            <a:pPr indent="0" lvl="0" marL="0" rtl="0" algn="l">
              <a:lnSpc>
                <a:spcPct val="100000"/>
              </a:lnSpc>
              <a:spcBef>
                <a:spcPts val="0"/>
              </a:spcBef>
              <a:spcAft>
                <a:spcPts val="0"/>
              </a:spcAft>
              <a:buNone/>
            </a:pPr>
            <a:r>
              <a:t/>
            </a:r>
            <a:endParaRPr b="1">
              <a:solidFill>
                <a:schemeClr val="dk1"/>
              </a:solidFill>
            </a:endParaRPr>
          </a:p>
          <a:p>
            <a:pPr indent="-292100" lvl="0" marL="457200" rtl="0" algn="l">
              <a:lnSpc>
                <a:spcPct val="100000"/>
              </a:lnSpc>
              <a:spcBef>
                <a:spcPts val="0"/>
              </a:spcBef>
              <a:spcAft>
                <a:spcPts val="0"/>
              </a:spcAft>
              <a:buClr>
                <a:schemeClr val="dk1"/>
              </a:buClr>
              <a:buSzPts val="1000"/>
              <a:buChar char="●"/>
            </a:pPr>
            <a:r>
              <a:rPr lang="en" sz="1000">
                <a:solidFill>
                  <a:schemeClr val="dk1"/>
                </a:solidFill>
              </a:rPr>
              <a:t>Complementary water, wine or hard liquors.</a:t>
            </a:r>
            <a:endParaRPr sz="1000">
              <a:solidFill>
                <a:schemeClr val="dk1"/>
              </a:solidFill>
            </a:endParaRPr>
          </a:p>
          <a:p>
            <a:pPr indent="-292100" lvl="0" marL="457200" rtl="0" algn="l">
              <a:lnSpc>
                <a:spcPct val="100000"/>
              </a:lnSpc>
              <a:spcBef>
                <a:spcPts val="0"/>
              </a:spcBef>
              <a:spcAft>
                <a:spcPts val="0"/>
              </a:spcAft>
              <a:buClr>
                <a:schemeClr val="dk1"/>
              </a:buClr>
              <a:buSzPts val="1000"/>
              <a:buChar char="●"/>
            </a:pPr>
            <a:r>
              <a:rPr lang="en" sz="1000">
                <a:solidFill>
                  <a:schemeClr val="dk1"/>
                </a:solidFill>
              </a:rPr>
              <a:t>Free Wifi and charging cables.</a:t>
            </a:r>
            <a:endParaRPr sz="1000">
              <a:solidFill>
                <a:schemeClr val="dk1"/>
              </a:solidFill>
            </a:endParaRPr>
          </a:p>
          <a:p>
            <a:pPr indent="-292100" lvl="0" marL="457200" rtl="0" algn="l">
              <a:lnSpc>
                <a:spcPct val="100000"/>
              </a:lnSpc>
              <a:spcBef>
                <a:spcPts val="0"/>
              </a:spcBef>
              <a:spcAft>
                <a:spcPts val="0"/>
              </a:spcAft>
              <a:buClr>
                <a:schemeClr val="dk1"/>
              </a:buClr>
              <a:buSzPts val="1000"/>
              <a:buChar char="●"/>
            </a:pPr>
            <a:r>
              <a:rPr lang="en" sz="1000">
                <a:solidFill>
                  <a:schemeClr val="dk1"/>
                </a:solidFill>
              </a:rPr>
              <a:t>Sanitization between rides.</a:t>
            </a:r>
            <a:endParaRPr sz="1200">
              <a:solidFill>
                <a:schemeClr val="dk1"/>
              </a:solidFill>
            </a:endParaRPr>
          </a:p>
        </p:txBody>
      </p:sp>
      <p:sp>
        <p:nvSpPr>
          <p:cNvPr id="116" name="Google Shape;116;p19"/>
          <p:cNvSpPr txBox="1"/>
          <p:nvPr/>
        </p:nvSpPr>
        <p:spPr>
          <a:xfrm>
            <a:off x="152400" y="2810825"/>
            <a:ext cx="3362700" cy="221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1"/>
                </a:solidFill>
              </a:rPr>
              <a:t>The Bentley Bentayga distinguishes itself in the ultra-luxury SUV market with its harmonious combination of elegance and power.</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rPr lang="en" sz="1200">
                <a:solidFill>
                  <a:schemeClr val="dk1"/>
                </a:solidFill>
              </a:rPr>
              <a:t>Inspired by the "Roque Bentayga," a striking peak in Gran Canaria, and powered by a formidable W12 engine, the Bentayga excels in both impeccable craftsmanship and outstanding performance.</a:t>
            </a:r>
            <a:endParaRPr sz="1200">
              <a:solidFill>
                <a:schemeClr val="dk1"/>
              </a:solidFill>
            </a:endParaRPr>
          </a:p>
          <a:p>
            <a:pPr indent="0" lvl="0" marL="0" rtl="0" algn="l">
              <a:spcBef>
                <a:spcPts val="0"/>
              </a:spcBef>
              <a:spcAft>
                <a:spcPts val="0"/>
              </a:spcAft>
              <a:buNone/>
            </a:pPr>
            <a:r>
              <a:t/>
            </a:r>
            <a:endParaRPr sz="1200">
              <a:solidFill>
                <a:schemeClr val="dk1"/>
              </a:solidFill>
            </a:endParaRPr>
          </a:p>
        </p:txBody>
      </p:sp>
      <p:pic>
        <p:nvPicPr>
          <p:cNvPr id="117" name="Google Shape;117;p19"/>
          <p:cNvPicPr preferRelativeResize="0"/>
          <p:nvPr/>
        </p:nvPicPr>
        <p:blipFill>
          <a:blip r:embed="rId3">
            <a:alphaModFix/>
          </a:blip>
          <a:stretch>
            <a:fillRect/>
          </a:stretch>
        </p:blipFill>
        <p:spPr>
          <a:xfrm>
            <a:off x="239450" y="618525"/>
            <a:ext cx="3275650" cy="2134290"/>
          </a:xfrm>
          <a:prstGeom prst="rect">
            <a:avLst/>
          </a:prstGeom>
          <a:noFill/>
          <a:ln>
            <a:noFill/>
          </a:ln>
        </p:spPr>
      </p:pic>
      <p:pic>
        <p:nvPicPr>
          <p:cNvPr id="118" name="Google Shape;118;p19"/>
          <p:cNvPicPr preferRelativeResize="0"/>
          <p:nvPr/>
        </p:nvPicPr>
        <p:blipFill>
          <a:blip r:embed="rId4">
            <a:alphaModFix/>
          </a:blip>
          <a:stretch>
            <a:fillRect/>
          </a:stretch>
        </p:blipFill>
        <p:spPr>
          <a:xfrm>
            <a:off x="3770975" y="630475"/>
            <a:ext cx="3275650" cy="218035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20"/>
          <p:cNvSpPr txBox="1"/>
          <p:nvPr>
            <p:ph type="title"/>
          </p:nvPr>
        </p:nvSpPr>
        <p:spPr>
          <a:xfrm>
            <a:off x="311700" y="-121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Maybach S580</a:t>
            </a:r>
            <a:endParaRPr/>
          </a:p>
        </p:txBody>
      </p:sp>
      <p:sp>
        <p:nvSpPr>
          <p:cNvPr id="124" name="Google Shape;124;p20"/>
          <p:cNvSpPr txBox="1"/>
          <p:nvPr>
            <p:ph idx="1" type="body"/>
          </p:nvPr>
        </p:nvSpPr>
        <p:spPr>
          <a:xfrm>
            <a:off x="5556600" y="3343350"/>
            <a:ext cx="3275700" cy="14523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b="1" lang="en" sz="1500">
                <a:solidFill>
                  <a:schemeClr val="dk1"/>
                </a:solidFill>
              </a:rPr>
              <a:t>Splendidlimo Exclusives:</a:t>
            </a:r>
            <a:endParaRPr b="1" sz="1500">
              <a:solidFill>
                <a:schemeClr val="dk1"/>
              </a:solidFill>
            </a:endParaRPr>
          </a:p>
          <a:p>
            <a:pPr indent="0" lvl="0" marL="0" rtl="0" algn="l">
              <a:lnSpc>
                <a:spcPct val="100000"/>
              </a:lnSpc>
              <a:spcBef>
                <a:spcPts val="0"/>
              </a:spcBef>
              <a:spcAft>
                <a:spcPts val="0"/>
              </a:spcAft>
              <a:buNone/>
            </a:pPr>
            <a:r>
              <a:t/>
            </a:r>
            <a:endParaRPr b="1">
              <a:solidFill>
                <a:schemeClr val="dk1"/>
              </a:solidFill>
            </a:endParaRPr>
          </a:p>
          <a:p>
            <a:pPr indent="-292100" lvl="0" marL="457200" rtl="0" algn="l">
              <a:lnSpc>
                <a:spcPct val="100000"/>
              </a:lnSpc>
              <a:spcBef>
                <a:spcPts val="0"/>
              </a:spcBef>
              <a:spcAft>
                <a:spcPts val="0"/>
              </a:spcAft>
              <a:buClr>
                <a:schemeClr val="dk1"/>
              </a:buClr>
              <a:buSzPts val="1000"/>
              <a:buChar char="●"/>
            </a:pPr>
            <a:r>
              <a:rPr lang="en" sz="1000">
                <a:solidFill>
                  <a:schemeClr val="dk1"/>
                </a:solidFill>
              </a:rPr>
              <a:t>Complementary water, wine or hard liquors.</a:t>
            </a:r>
            <a:endParaRPr sz="1000">
              <a:solidFill>
                <a:schemeClr val="dk1"/>
              </a:solidFill>
            </a:endParaRPr>
          </a:p>
          <a:p>
            <a:pPr indent="-292100" lvl="0" marL="457200" rtl="0" algn="l">
              <a:lnSpc>
                <a:spcPct val="100000"/>
              </a:lnSpc>
              <a:spcBef>
                <a:spcPts val="0"/>
              </a:spcBef>
              <a:spcAft>
                <a:spcPts val="0"/>
              </a:spcAft>
              <a:buClr>
                <a:schemeClr val="dk1"/>
              </a:buClr>
              <a:buSzPts val="1000"/>
              <a:buChar char="●"/>
            </a:pPr>
            <a:r>
              <a:rPr lang="en" sz="1000">
                <a:solidFill>
                  <a:schemeClr val="dk1"/>
                </a:solidFill>
              </a:rPr>
              <a:t>Free Wifi and charging cables.</a:t>
            </a:r>
            <a:endParaRPr sz="1000">
              <a:solidFill>
                <a:schemeClr val="dk1"/>
              </a:solidFill>
            </a:endParaRPr>
          </a:p>
          <a:p>
            <a:pPr indent="-292100" lvl="0" marL="457200" rtl="0" algn="l">
              <a:lnSpc>
                <a:spcPct val="100000"/>
              </a:lnSpc>
              <a:spcBef>
                <a:spcPts val="0"/>
              </a:spcBef>
              <a:spcAft>
                <a:spcPts val="0"/>
              </a:spcAft>
              <a:buClr>
                <a:schemeClr val="dk1"/>
              </a:buClr>
              <a:buSzPts val="1000"/>
              <a:buChar char="●"/>
            </a:pPr>
            <a:r>
              <a:rPr lang="en" sz="1000">
                <a:solidFill>
                  <a:schemeClr val="dk1"/>
                </a:solidFill>
              </a:rPr>
              <a:t>Sanitization between rides.</a:t>
            </a:r>
            <a:endParaRPr sz="1200">
              <a:solidFill>
                <a:schemeClr val="dk1"/>
              </a:solidFill>
            </a:endParaRPr>
          </a:p>
        </p:txBody>
      </p:sp>
      <p:sp>
        <p:nvSpPr>
          <p:cNvPr id="125" name="Google Shape;125;p20"/>
          <p:cNvSpPr txBox="1"/>
          <p:nvPr/>
        </p:nvSpPr>
        <p:spPr>
          <a:xfrm>
            <a:off x="152400" y="2810825"/>
            <a:ext cx="4887600" cy="1908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rPr>
              <a:t>The interior of our Maybach S580, masterfully crafted with the best materials, features an elegant white leather that echoes the elegance of a sophisticated evening gala. Its smooth texture provides a luxurious feel, amplifying the sense of refinement. Outfitted with a state-of-the-art dual-screen and captain seating arrangement, it offers both superior functionality and entertainment, ideal for serene evening drives.</a:t>
            </a:r>
            <a:endParaRPr>
              <a:solidFill>
                <a:schemeClr val="dk1"/>
              </a:solidFill>
            </a:endParaRPr>
          </a:p>
        </p:txBody>
      </p:sp>
      <p:pic>
        <p:nvPicPr>
          <p:cNvPr id="126" name="Google Shape;126;p20"/>
          <p:cNvPicPr preferRelativeResize="0"/>
          <p:nvPr/>
        </p:nvPicPr>
        <p:blipFill>
          <a:blip r:embed="rId3">
            <a:alphaModFix/>
          </a:blip>
          <a:stretch>
            <a:fillRect/>
          </a:stretch>
        </p:blipFill>
        <p:spPr>
          <a:xfrm>
            <a:off x="372150" y="560525"/>
            <a:ext cx="3081406" cy="2219576"/>
          </a:xfrm>
          <a:prstGeom prst="rect">
            <a:avLst/>
          </a:prstGeom>
          <a:noFill/>
          <a:ln>
            <a:noFill/>
          </a:ln>
        </p:spPr>
      </p:pic>
      <p:pic>
        <p:nvPicPr>
          <p:cNvPr id="127" name="Google Shape;127;p20"/>
          <p:cNvPicPr preferRelativeResize="0"/>
          <p:nvPr/>
        </p:nvPicPr>
        <p:blipFill rotWithShape="1">
          <a:blip r:embed="rId4">
            <a:alphaModFix/>
          </a:blip>
          <a:srcRect b="0" l="0" r="0" t="8475"/>
          <a:stretch/>
        </p:blipFill>
        <p:spPr>
          <a:xfrm>
            <a:off x="3745125" y="484875"/>
            <a:ext cx="2522701" cy="1724475"/>
          </a:xfrm>
          <a:prstGeom prst="rect">
            <a:avLst/>
          </a:prstGeom>
          <a:noFill/>
          <a:ln>
            <a:noFill/>
          </a:ln>
        </p:spPr>
      </p:pic>
      <p:pic>
        <p:nvPicPr>
          <p:cNvPr id="128" name="Google Shape;128;p20"/>
          <p:cNvPicPr preferRelativeResize="0"/>
          <p:nvPr/>
        </p:nvPicPr>
        <p:blipFill>
          <a:blip r:embed="rId5">
            <a:alphaModFix/>
          </a:blip>
          <a:stretch>
            <a:fillRect/>
          </a:stretch>
        </p:blipFill>
        <p:spPr>
          <a:xfrm>
            <a:off x="6387926" y="512600"/>
            <a:ext cx="2590749" cy="1724467"/>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21"/>
          <p:cNvSpPr txBox="1"/>
          <p:nvPr>
            <p:ph type="title"/>
          </p:nvPr>
        </p:nvSpPr>
        <p:spPr>
          <a:xfrm>
            <a:off x="311700" y="64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Our Services</a:t>
            </a:r>
            <a:endParaRPr/>
          </a:p>
        </p:txBody>
      </p:sp>
      <p:pic>
        <p:nvPicPr>
          <p:cNvPr id="134" name="Google Shape;134;p21"/>
          <p:cNvPicPr preferRelativeResize="0"/>
          <p:nvPr/>
        </p:nvPicPr>
        <p:blipFill>
          <a:blip r:embed="rId3">
            <a:alphaModFix/>
          </a:blip>
          <a:stretch>
            <a:fillRect/>
          </a:stretch>
        </p:blipFill>
        <p:spPr>
          <a:xfrm>
            <a:off x="1230225" y="706413"/>
            <a:ext cx="6606399" cy="43085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22"/>
          <p:cNvSpPr txBox="1"/>
          <p:nvPr>
            <p:ph type="title"/>
          </p:nvPr>
        </p:nvSpPr>
        <p:spPr>
          <a:xfrm>
            <a:off x="311700" y="1402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2820"/>
              <a:t>Pricing</a:t>
            </a:r>
            <a:endParaRPr sz="2820"/>
          </a:p>
        </p:txBody>
      </p:sp>
      <p:sp>
        <p:nvSpPr>
          <p:cNvPr id="140" name="Google Shape;140;p22"/>
          <p:cNvSpPr txBox="1"/>
          <p:nvPr>
            <p:ph idx="1" type="body"/>
          </p:nvPr>
        </p:nvSpPr>
        <p:spPr>
          <a:xfrm>
            <a:off x="311700" y="8476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41" name="Google Shape;141;p22"/>
          <p:cNvPicPr preferRelativeResize="0"/>
          <p:nvPr/>
        </p:nvPicPr>
        <p:blipFill>
          <a:blip r:embed="rId3">
            <a:alphaModFix/>
          </a:blip>
          <a:stretch>
            <a:fillRect/>
          </a:stretch>
        </p:blipFill>
        <p:spPr>
          <a:xfrm>
            <a:off x="311700" y="847675"/>
            <a:ext cx="2701825" cy="1484525"/>
          </a:xfrm>
          <a:prstGeom prst="rect">
            <a:avLst/>
          </a:prstGeom>
          <a:noFill/>
          <a:ln>
            <a:noFill/>
          </a:ln>
        </p:spPr>
      </p:pic>
      <p:pic>
        <p:nvPicPr>
          <p:cNvPr id="142" name="Google Shape;142;p22"/>
          <p:cNvPicPr preferRelativeResize="0"/>
          <p:nvPr/>
        </p:nvPicPr>
        <p:blipFill>
          <a:blip r:embed="rId4">
            <a:alphaModFix/>
          </a:blip>
          <a:stretch>
            <a:fillRect/>
          </a:stretch>
        </p:blipFill>
        <p:spPr>
          <a:xfrm>
            <a:off x="3266500" y="839425"/>
            <a:ext cx="2701825" cy="1501016"/>
          </a:xfrm>
          <a:prstGeom prst="rect">
            <a:avLst/>
          </a:prstGeom>
          <a:noFill/>
          <a:ln>
            <a:noFill/>
          </a:ln>
        </p:spPr>
      </p:pic>
      <p:sp>
        <p:nvSpPr>
          <p:cNvPr id="143" name="Google Shape;143;p22"/>
          <p:cNvSpPr txBox="1"/>
          <p:nvPr/>
        </p:nvSpPr>
        <p:spPr>
          <a:xfrm>
            <a:off x="311703" y="2432575"/>
            <a:ext cx="2701800" cy="1662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chemeClr val="dk1"/>
                </a:solidFill>
              </a:rPr>
              <a:t>Cadillac Escalade</a:t>
            </a:r>
            <a:endParaRPr b="1" sz="1800">
              <a:solidFill>
                <a:schemeClr val="dk1"/>
              </a:solidFill>
            </a:endParaRPr>
          </a:p>
          <a:p>
            <a:pPr indent="0" lvl="0" marL="0" rtl="0" algn="l">
              <a:spcBef>
                <a:spcPts val="0"/>
              </a:spcBef>
              <a:spcAft>
                <a:spcPts val="0"/>
              </a:spcAft>
              <a:buNone/>
            </a:pPr>
            <a:r>
              <a:t/>
            </a:r>
            <a:endParaRPr b="1" sz="1800">
              <a:solidFill>
                <a:schemeClr val="dk1"/>
              </a:solidFill>
            </a:endParaRPr>
          </a:p>
          <a:p>
            <a:pPr indent="0" lvl="0" marL="0" rtl="0" algn="l">
              <a:spcBef>
                <a:spcPts val="0"/>
              </a:spcBef>
              <a:spcAft>
                <a:spcPts val="0"/>
              </a:spcAft>
              <a:buNone/>
            </a:pPr>
            <a:r>
              <a:rPr lang="en" sz="1200">
                <a:solidFill>
                  <a:srgbClr val="FFFFFF"/>
                </a:solidFill>
              </a:rPr>
              <a:t>Miami to Miami Airport: $175</a:t>
            </a:r>
            <a:endParaRPr sz="1200">
              <a:solidFill>
                <a:srgbClr val="FFFFFF"/>
              </a:solidFill>
            </a:endParaRPr>
          </a:p>
          <a:p>
            <a:pPr indent="0" lvl="0" marL="0" rtl="0" algn="l">
              <a:spcBef>
                <a:spcPts val="0"/>
              </a:spcBef>
              <a:spcAft>
                <a:spcPts val="0"/>
              </a:spcAft>
              <a:buNone/>
            </a:pPr>
            <a:r>
              <a:rPr lang="en" sz="1200">
                <a:solidFill>
                  <a:srgbClr val="FFFFFF"/>
                </a:solidFill>
              </a:rPr>
              <a:t>Miami to Ft. Lauderdale Airport: $225</a:t>
            </a:r>
            <a:endParaRPr sz="1200">
              <a:solidFill>
                <a:srgbClr val="FFFFFF"/>
              </a:solidFill>
            </a:endParaRPr>
          </a:p>
          <a:p>
            <a:pPr indent="0" lvl="0" marL="0" rtl="0" algn="l">
              <a:spcBef>
                <a:spcPts val="0"/>
              </a:spcBef>
              <a:spcAft>
                <a:spcPts val="0"/>
              </a:spcAft>
              <a:buNone/>
            </a:pPr>
            <a:r>
              <a:t/>
            </a:r>
            <a:endParaRPr sz="1200">
              <a:solidFill>
                <a:srgbClr val="FFFFFF"/>
              </a:solidFill>
            </a:endParaRPr>
          </a:p>
          <a:p>
            <a:pPr indent="0" lvl="0" marL="0" rtl="0" algn="l">
              <a:spcBef>
                <a:spcPts val="0"/>
              </a:spcBef>
              <a:spcAft>
                <a:spcPts val="0"/>
              </a:spcAft>
              <a:buNone/>
            </a:pPr>
            <a:r>
              <a:rPr lang="en" sz="1200">
                <a:solidFill>
                  <a:srgbClr val="FFFFFF"/>
                </a:solidFill>
              </a:rPr>
              <a:t>Weekday hourly: $150/hr (3hrs min)</a:t>
            </a:r>
            <a:endParaRPr sz="1200">
              <a:solidFill>
                <a:srgbClr val="FFFFFF"/>
              </a:solidFill>
            </a:endParaRPr>
          </a:p>
          <a:p>
            <a:pPr indent="0" lvl="0" marL="0" rtl="0" algn="l">
              <a:spcBef>
                <a:spcPts val="0"/>
              </a:spcBef>
              <a:spcAft>
                <a:spcPts val="0"/>
              </a:spcAft>
              <a:buNone/>
            </a:pPr>
            <a:r>
              <a:rPr lang="en" sz="1200">
                <a:solidFill>
                  <a:srgbClr val="FFFFFF"/>
                </a:solidFill>
              </a:rPr>
              <a:t>Weekend hourly: $175/hr (4hrs min) </a:t>
            </a:r>
            <a:endParaRPr sz="1200">
              <a:solidFill>
                <a:srgbClr val="FFFFFF"/>
              </a:solidFill>
            </a:endParaRPr>
          </a:p>
        </p:txBody>
      </p:sp>
      <p:sp>
        <p:nvSpPr>
          <p:cNvPr id="144" name="Google Shape;144;p22"/>
          <p:cNvSpPr txBox="1"/>
          <p:nvPr/>
        </p:nvSpPr>
        <p:spPr>
          <a:xfrm>
            <a:off x="3266500" y="2432575"/>
            <a:ext cx="2701800" cy="1662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chemeClr val="dk1"/>
                </a:solidFill>
              </a:rPr>
              <a:t>Mercedes Sprinter</a:t>
            </a:r>
            <a:endParaRPr b="1" sz="1800">
              <a:solidFill>
                <a:schemeClr val="dk1"/>
              </a:solidFill>
            </a:endParaRPr>
          </a:p>
          <a:p>
            <a:pPr indent="0" lvl="0" marL="0" rtl="0" algn="l">
              <a:spcBef>
                <a:spcPts val="0"/>
              </a:spcBef>
              <a:spcAft>
                <a:spcPts val="0"/>
              </a:spcAft>
              <a:buNone/>
            </a:pPr>
            <a:r>
              <a:t/>
            </a:r>
            <a:endParaRPr b="1" sz="1800">
              <a:solidFill>
                <a:schemeClr val="dk1"/>
              </a:solidFill>
            </a:endParaRPr>
          </a:p>
          <a:p>
            <a:pPr indent="0" lvl="0" marL="0" rtl="0" algn="l">
              <a:spcBef>
                <a:spcPts val="0"/>
              </a:spcBef>
              <a:spcAft>
                <a:spcPts val="0"/>
              </a:spcAft>
              <a:buNone/>
            </a:pPr>
            <a:r>
              <a:rPr lang="en" sz="1200">
                <a:solidFill>
                  <a:srgbClr val="FFFFFF"/>
                </a:solidFill>
              </a:rPr>
              <a:t>Miami to Miami Airport: $400</a:t>
            </a:r>
            <a:endParaRPr sz="1200">
              <a:solidFill>
                <a:srgbClr val="FFFFFF"/>
              </a:solidFill>
            </a:endParaRPr>
          </a:p>
          <a:p>
            <a:pPr indent="0" lvl="0" marL="0" rtl="0" algn="l">
              <a:spcBef>
                <a:spcPts val="0"/>
              </a:spcBef>
              <a:spcAft>
                <a:spcPts val="0"/>
              </a:spcAft>
              <a:buNone/>
            </a:pPr>
            <a:r>
              <a:rPr lang="en" sz="1200">
                <a:solidFill>
                  <a:srgbClr val="FFFFFF"/>
                </a:solidFill>
              </a:rPr>
              <a:t>Miami to Ft. Lauderdale Airport: $475</a:t>
            </a:r>
            <a:endParaRPr sz="1200">
              <a:solidFill>
                <a:srgbClr val="FFFFFF"/>
              </a:solidFill>
            </a:endParaRPr>
          </a:p>
          <a:p>
            <a:pPr indent="0" lvl="0" marL="0" rtl="0" algn="l">
              <a:spcBef>
                <a:spcPts val="0"/>
              </a:spcBef>
              <a:spcAft>
                <a:spcPts val="0"/>
              </a:spcAft>
              <a:buNone/>
            </a:pPr>
            <a:r>
              <a:t/>
            </a:r>
            <a:endParaRPr sz="1200">
              <a:solidFill>
                <a:srgbClr val="FFFFFF"/>
              </a:solidFill>
            </a:endParaRPr>
          </a:p>
          <a:p>
            <a:pPr indent="0" lvl="0" marL="0" rtl="0" algn="l">
              <a:spcBef>
                <a:spcPts val="0"/>
              </a:spcBef>
              <a:spcAft>
                <a:spcPts val="0"/>
              </a:spcAft>
              <a:buNone/>
            </a:pPr>
            <a:r>
              <a:rPr lang="en" sz="1200">
                <a:solidFill>
                  <a:srgbClr val="FFFFFF"/>
                </a:solidFill>
              </a:rPr>
              <a:t>Weekday hourly: $200/hr (4hrs min)</a:t>
            </a:r>
            <a:endParaRPr sz="1200">
              <a:solidFill>
                <a:srgbClr val="FFFFFF"/>
              </a:solidFill>
            </a:endParaRPr>
          </a:p>
          <a:p>
            <a:pPr indent="0" lvl="0" marL="0" rtl="0" algn="l">
              <a:spcBef>
                <a:spcPts val="0"/>
              </a:spcBef>
              <a:spcAft>
                <a:spcPts val="0"/>
              </a:spcAft>
              <a:buNone/>
            </a:pPr>
            <a:r>
              <a:rPr lang="en" sz="1200">
                <a:solidFill>
                  <a:srgbClr val="FFFFFF"/>
                </a:solidFill>
              </a:rPr>
              <a:t>Weekend hourly: $250/hr (4hrs min)</a:t>
            </a:r>
            <a:endParaRPr sz="1200">
              <a:solidFill>
                <a:srgbClr val="FFFFFF"/>
              </a:solidFill>
            </a:endParaRPr>
          </a:p>
        </p:txBody>
      </p:sp>
      <p:sp>
        <p:nvSpPr>
          <p:cNvPr id="145" name="Google Shape;145;p22"/>
          <p:cNvSpPr txBox="1"/>
          <p:nvPr/>
        </p:nvSpPr>
        <p:spPr>
          <a:xfrm>
            <a:off x="6130475" y="2432575"/>
            <a:ext cx="2790600" cy="1662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chemeClr val="dk1"/>
                </a:solidFill>
              </a:rPr>
              <a:t>Rolls Royce</a:t>
            </a:r>
            <a:endParaRPr b="1" sz="1800">
              <a:solidFill>
                <a:schemeClr val="dk1"/>
              </a:solidFill>
            </a:endParaRPr>
          </a:p>
          <a:p>
            <a:pPr indent="0" lvl="0" marL="0" rtl="0" algn="l">
              <a:spcBef>
                <a:spcPts val="0"/>
              </a:spcBef>
              <a:spcAft>
                <a:spcPts val="0"/>
              </a:spcAft>
              <a:buNone/>
            </a:pPr>
            <a:r>
              <a:t/>
            </a:r>
            <a:endParaRPr b="1" sz="1800">
              <a:solidFill>
                <a:schemeClr val="dk1"/>
              </a:solidFill>
            </a:endParaRPr>
          </a:p>
          <a:p>
            <a:pPr indent="0" lvl="0" marL="0" rtl="0" algn="l">
              <a:spcBef>
                <a:spcPts val="0"/>
              </a:spcBef>
              <a:spcAft>
                <a:spcPts val="0"/>
              </a:spcAft>
              <a:buNone/>
            </a:pPr>
            <a:r>
              <a:rPr lang="en" sz="1200">
                <a:solidFill>
                  <a:srgbClr val="FFFFFF"/>
                </a:solidFill>
              </a:rPr>
              <a:t>Miami to Miami Airport: $350</a:t>
            </a:r>
            <a:endParaRPr sz="1200">
              <a:solidFill>
                <a:srgbClr val="FFFFFF"/>
              </a:solidFill>
            </a:endParaRPr>
          </a:p>
          <a:p>
            <a:pPr indent="0" lvl="0" marL="0" rtl="0" algn="l">
              <a:spcBef>
                <a:spcPts val="0"/>
              </a:spcBef>
              <a:spcAft>
                <a:spcPts val="0"/>
              </a:spcAft>
              <a:buNone/>
            </a:pPr>
            <a:r>
              <a:rPr lang="en" sz="1200">
                <a:solidFill>
                  <a:srgbClr val="FFFFFF"/>
                </a:solidFill>
              </a:rPr>
              <a:t>Miami to Ft. Lauderdale Airport: $450</a:t>
            </a:r>
            <a:endParaRPr sz="1200">
              <a:solidFill>
                <a:srgbClr val="FFFFFF"/>
              </a:solidFill>
            </a:endParaRPr>
          </a:p>
          <a:p>
            <a:pPr indent="0" lvl="0" marL="0" rtl="0" algn="l">
              <a:spcBef>
                <a:spcPts val="0"/>
              </a:spcBef>
              <a:spcAft>
                <a:spcPts val="0"/>
              </a:spcAft>
              <a:buNone/>
            </a:pPr>
            <a:r>
              <a:t/>
            </a:r>
            <a:endParaRPr sz="1200">
              <a:solidFill>
                <a:srgbClr val="FFFFFF"/>
              </a:solidFill>
            </a:endParaRPr>
          </a:p>
          <a:p>
            <a:pPr indent="0" lvl="0" marL="0" rtl="0" algn="l">
              <a:spcBef>
                <a:spcPts val="0"/>
              </a:spcBef>
              <a:spcAft>
                <a:spcPts val="0"/>
              </a:spcAft>
              <a:buNone/>
            </a:pPr>
            <a:r>
              <a:rPr lang="en" sz="1200">
                <a:solidFill>
                  <a:srgbClr val="FFFFFF"/>
                </a:solidFill>
              </a:rPr>
              <a:t>Weekday hourly: $325/hr (4hrs min)</a:t>
            </a:r>
            <a:endParaRPr sz="1200">
              <a:solidFill>
                <a:srgbClr val="FFFFFF"/>
              </a:solidFill>
            </a:endParaRPr>
          </a:p>
          <a:p>
            <a:pPr indent="0" lvl="0" marL="0" rtl="0" algn="l">
              <a:spcBef>
                <a:spcPts val="0"/>
              </a:spcBef>
              <a:spcAft>
                <a:spcPts val="0"/>
              </a:spcAft>
              <a:buNone/>
            </a:pPr>
            <a:r>
              <a:rPr lang="en" sz="1200">
                <a:solidFill>
                  <a:srgbClr val="FFFFFF"/>
                </a:solidFill>
              </a:rPr>
              <a:t>Weekend hourly: $350/hr (4hrs min)</a:t>
            </a:r>
            <a:endParaRPr sz="1200">
              <a:solidFill>
                <a:srgbClr val="FFFFFF"/>
              </a:solidFill>
            </a:endParaRPr>
          </a:p>
        </p:txBody>
      </p:sp>
      <p:sp>
        <p:nvSpPr>
          <p:cNvPr id="146" name="Google Shape;146;p22"/>
          <p:cNvSpPr txBox="1"/>
          <p:nvPr/>
        </p:nvSpPr>
        <p:spPr>
          <a:xfrm>
            <a:off x="311675" y="4584475"/>
            <a:ext cx="85206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dk1"/>
                </a:solidFill>
              </a:rPr>
              <a:t>Add </a:t>
            </a:r>
            <a:r>
              <a:rPr lang="en">
                <a:solidFill>
                  <a:schemeClr val="dk1"/>
                </a:solidFill>
              </a:rPr>
              <a:t>20% gratuity not included in prices. Weekday is Monday thru Thursday.</a:t>
            </a:r>
            <a:endParaRPr>
              <a:solidFill>
                <a:schemeClr val="dk1"/>
              </a:solidFill>
            </a:endParaRPr>
          </a:p>
        </p:txBody>
      </p:sp>
      <p:pic>
        <p:nvPicPr>
          <p:cNvPr id="147" name="Google Shape;147;p22"/>
          <p:cNvPicPr preferRelativeResize="0"/>
          <p:nvPr/>
        </p:nvPicPr>
        <p:blipFill>
          <a:blip r:embed="rId5">
            <a:alphaModFix/>
          </a:blip>
          <a:stretch>
            <a:fillRect/>
          </a:stretch>
        </p:blipFill>
        <p:spPr>
          <a:xfrm>
            <a:off x="6130475" y="830013"/>
            <a:ext cx="2701799" cy="151985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23"/>
          <p:cNvSpPr txBox="1"/>
          <p:nvPr>
            <p:ph type="title"/>
          </p:nvPr>
        </p:nvSpPr>
        <p:spPr>
          <a:xfrm>
            <a:off x="311700" y="64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2820"/>
              <a:t>Pricing</a:t>
            </a:r>
            <a:endParaRPr sz="2820"/>
          </a:p>
        </p:txBody>
      </p:sp>
      <p:sp>
        <p:nvSpPr>
          <p:cNvPr id="153" name="Google Shape;153;p23"/>
          <p:cNvSpPr txBox="1"/>
          <p:nvPr/>
        </p:nvSpPr>
        <p:spPr>
          <a:xfrm>
            <a:off x="311675" y="4584475"/>
            <a:ext cx="85206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dk1"/>
                </a:solidFill>
              </a:rPr>
              <a:t>Add 20% gratuity not included in prices. Weekday is Monday thru Thursday.</a:t>
            </a:r>
            <a:endParaRPr>
              <a:solidFill>
                <a:schemeClr val="dk1"/>
              </a:solidFill>
            </a:endParaRPr>
          </a:p>
        </p:txBody>
      </p:sp>
      <p:pic>
        <p:nvPicPr>
          <p:cNvPr id="154" name="Google Shape;154;p23"/>
          <p:cNvPicPr preferRelativeResize="0"/>
          <p:nvPr/>
        </p:nvPicPr>
        <p:blipFill>
          <a:blip r:embed="rId3">
            <a:alphaModFix/>
          </a:blip>
          <a:stretch>
            <a:fillRect/>
          </a:stretch>
        </p:blipFill>
        <p:spPr>
          <a:xfrm>
            <a:off x="1844824" y="797375"/>
            <a:ext cx="2701800" cy="1631877"/>
          </a:xfrm>
          <a:prstGeom prst="rect">
            <a:avLst/>
          </a:prstGeom>
          <a:noFill/>
          <a:ln>
            <a:noFill/>
          </a:ln>
        </p:spPr>
      </p:pic>
      <p:pic>
        <p:nvPicPr>
          <p:cNvPr id="155" name="Google Shape;155;p23"/>
          <p:cNvPicPr preferRelativeResize="0"/>
          <p:nvPr/>
        </p:nvPicPr>
        <p:blipFill>
          <a:blip r:embed="rId4">
            <a:alphaModFix/>
          </a:blip>
          <a:stretch>
            <a:fillRect/>
          </a:stretch>
        </p:blipFill>
        <p:spPr>
          <a:xfrm>
            <a:off x="4799625" y="789125"/>
            <a:ext cx="2701799" cy="1631875"/>
          </a:xfrm>
          <a:prstGeom prst="rect">
            <a:avLst/>
          </a:prstGeom>
          <a:noFill/>
          <a:ln>
            <a:noFill/>
          </a:ln>
        </p:spPr>
      </p:pic>
      <p:sp>
        <p:nvSpPr>
          <p:cNvPr id="156" name="Google Shape;156;p23"/>
          <p:cNvSpPr txBox="1"/>
          <p:nvPr/>
        </p:nvSpPr>
        <p:spPr>
          <a:xfrm>
            <a:off x="1844825" y="2445100"/>
            <a:ext cx="2701800" cy="1662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chemeClr val="dk1"/>
                </a:solidFill>
              </a:rPr>
              <a:t>Bentley Bantayga </a:t>
            </a:r>
            <a:endParaRPr b="1" sz="1800">
              <a:solidFill>
                <a:schemeClr val="dk1"/>
              </a:solidFill>
            </a:endParaRPr>
          </a:p>
          <a:p>
            <a:pPr indent="0" lvl="0" marL="0" rtl="0" algn="ctr">
              <a:spcBef>
                <a:spcPts val="0"/>
              </a:spcBef>
              <a:spcAft>
                <a:spcPts val="0"/>
              </a:spcAft>
              <a:buNone/>
            </a:pPr>
            <a:r>
              <a:t/>
            </a:r>
            <a:endParaRPr b="1" sz="1800">
              <a:solidFill>
                <a:schemeClr val="dk1"/>
              </a:solidFill>
            </a:endParaRPr>
          </a:p>
          <a:p>
            <a:pPr indent="0" lvl="0" marL="0" rtl="0" algn="l">
              <a:spcBef>
                <a:spcPts val="0"/>
              </a:spcBef>
              <a:spcAft>
                <a:spcPts val="0"/>
              </a:spcAft>
              <a:buNone/>
            </a:pPr>
            <a:r>
              <a:rPr lang="en" sz="1200">
                <a:solidFill>
                  <a:schemeClr val="dk1"/>
                </a:solidFill>
              </a:rPr>
              <a:t>Miami to Miami Airport: $300</a:t>
            </a:r>
            <a:endParaRPr sz="1200">
              <a:solidFill>
                <a:schemeClr val="dk1"/>
              </a:solidFill>
            </a:endParaRPr>
          </a:p>
          <a:p>
            <a:pPr indent="0" lvl="0" marL="0" rtl="0" algn="l">
              <a:spcBef>
                <a:spcPts val="0"/>
              </a:spcBef>
              <a:spcAft>
                <a:spcPts val="0"/>
              </a:spcAft>
              <a:buNone/>
            </a:pPr>
            <a:r>
              <a:rPr lang="en" sz="1200">
                <a:solidFill>
                  <a:schemeClr val="dk1"/>
                </a:solidFill>
              </a:rPr>
              <a:t>Miami to Ft. Lauderdale Airport: $375</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rPr lang="en" sz="1200">
                <a:solidFill>
                  <a:schemeClr val="dk1"/>
                </a:solidFill>
              </a:rPr>
              <a:t>Weekday hourly: $275/hr (3hrs min)</a:t>
            </a:r>
            <a:endParaRPr sz="1200">
              <a:solidFill>
                <a:schemeClr val="dk1"/>
              </a:solidFill>
            </a:endParaRPr>
          </a:p>
          <a:p>
            <a:pPr indent="0" lvl="0" marL="0" rtl="0" algn="l">
              <a:spcBef>
                <a:spcPts val="0"/>
              </a:spcBef>
              <a:spcAft>
                <a:spcPts val="0"/>
              </a:spcAft>
              <a:buNone/>
            </a:pPr>
            <a:r>
              <a:rPr lang="en" sz="1200">
                <a:solidFill>
                  <a:schemeClr val="dk1"/>
                </a:solidFill>
              </a:rPr>
              <a:t>Weekend hourly: $325/hr (4hrs min)</a:t>
            </a:r>
            <a:endParaRPr b="1" sz="1800">
              <a:solidFill>
                <a:schemeClr val="dk1"/>
              </a:solidFill>
            </a:endParaRPr>
          </a:p>
        </p:txBody>
      </p:sp>
      <p:sp>
        <p:nvSpPr>
          <p:cNvPr id="157" name="Google Shape;157;p23"/>
          <p:cNvSpPr txBox="1"/>
          <p:nvPr/>
        </p:nvSpPr>
        <p:spPr>
          <a:xfrm>
            <a:off x="4799625" y="2445100"/>
            <a:ext cx="2701800" cy="1662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chemeClr val="dk1"/>
                </a:solidFill>
              </a:rPr>
              <a:t>Maybach S580</a:t>
            </a:r>
            <a:endParaRPr b="1" sz="1800">
              <a:solidFill>
                <a:schemeClr val="dk1"/>
              </a:solidFill>
            </a:endParaRPr>
          </a:p>
          <a:p>
            <a:pPr indent="0" lvl="0" marL="0" rtl="0" algn="ctr">
              <a:spcBef>
                <a:spcPts val="0"/>
              </a:spcBef>
              <a:spcAft>
                <a:spcPts val="0"/>
              </a:spcAft>
              <a:buNone/>
            </a:pPr>
            <a:r>
              <a:t/>
            </a:r>
            <a:endParaRPr b="1" sz="1800">
              <a:solidFill>
                <a:schemeClr val="dk1"/>
              </a:solidFill>
            </a:endParaRPr>
          </a:p>
          <a:p>
            <a:pPr indent="0" lvl="0" marL="0" rtl="0" algn="l">
              <a:spcBef>
                <a:spcPts val="0"/>
              </a:spcBef>
              <a:spcAft>
                <a:spcPts val="0"/>
              </a:spcAft>
              <a:buNone/>
            </a:pPr>
            <a:r>
              <a:rPr lang="en" sz="1200">
                <a:solidFill>
                  <a:schemeClr val="dk1"/>
                </a:solidFill>
              </a:rPr>
              <a:t>Miami to Miami Airport: $275</a:t>
            </a:r>
            <a:endParaRPr sz="1200">
              <a:solidFill>
                <a:schemeClr val="dk1"/>
              </a:solidFill>
            </a:endParaRPr>
          </a:p>
          <a:p>
            <a:pPr indent="0" lvl="0" marL="0" rtl="0" algn="l">
              <a:spcBef>
                <a:spcPts val="0"/>
              </a:spcBef>
              <a:spcAft>
                <a:spcPts val="0"/>
              </a:spcAft>
              <a:buNone/>
            </a:pPr>
            <a:r>
              <a:rPr lang="en" sz="1200">
                <a:solidFill>
                  <a:schemeClr val="dk1"/>
                </a:solidFill>
              </a:rPr>
              <a:t>Miami to Ft. Lauderdale Airport: $300</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rPr lang="en" sz="1200">
                <a:solidFill>
                  <a:schemeClr val="dk1"/>
                </a:solidFill>
              </a:rPr>
              <a:t>Weekday hourly: $225/hr (3hrs min)</a:t>
            </a:r>
            <a:endParaRPr sz="1200">
              <a:solidFill>
                <a:schemeClr val="dk1"/>
              </a:solidFill>
            </a:endParaRPr>
          </a:p>
          <a:p>
            <a:pPr indent="0" lvl="0" marL="0" rtl="0" algn="l">
              <a:spcBef>
                <a:spcPts val="0"/>
              </a:spcBef>
              <a:spcAft>
                <a:spcPts val="0"/>
              </a:spcAft>
              <a:buNone/>
            </a:pPr>
            <a:r>
              <a:rPr lang="en" sz="1200">
                <a:solidFill>
                  <a:schemeClr val="dk1"/>
                </a:solidFill>
              </a:rPr>
              <a:t>Weekend hourly: $250/hr (4hrs min)</a:t>
            </a:r>
            <a:endParaRPr b="1" sz="1800">
              <a:solidFill>
                <a:schemeClr val="dk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24"/>
          <p:cNvSpPr txBox="1"/>
          <p:nvPr>
            <p:ph idx="4294967295" type="title"/>
          </p:nvPr>
        </p:nvSpPr>
        <p:spPr>
          <a:xfrm>
            <a:off x="311700" y="64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2820"/>
              <a:t>Our Reviews</a:t>
            </a:r>
            <a:endParaRPr sz="2820"/>
          </a:p>
        </p:txBody>
      </p:sp>
      <p:pic>
        <p:nvPicPr>
          <p:cNvPr id="163" name="Google Shape;163;p24"/>
          <p:cNvPicPr preferRelativeResize="0"/>
          <p:nvPr/>
        </p:nvPicPr>
        <p:blipFill>
          <a:blip r:embed="rId3">
            <a:alphaModFix/>
          </a:blip>
          <a:stretch>
            <a:fillRect/>
          </a:stretch>
        </p:blipFill>
        <p:spPr>
          <a:xfrm>
            <a:off x="2457175" y="997000"/>
            <a:ext cx="2800350" cy="1628775"/>
          </a:xfrm>
          <a:prstGeom prst="rect">
            <a:avLst/>
          </a:prstGeom>
          <a:noFill/>
          <a:ln>
            <a:noFill/>
          </a:ln>
        </p:spPr>
      </p:pic>
      <p:pic>
        <p:nvPicPr>
          <p:cNvPr id="164" name="Google Shape;164;p24"/>
          <p:cNvPicPr preferRelativeResize="0"/>
          <p:nvPr/>
        </p:nvPicPr>
        <p:blipFill>
          <a:blip r:embed="rId4">
            <a:alphaModFix/>
          </a:blip>
          <a:stretch>
            <a:fillRect/>
          </a:stretch>
        </p:blipFill>
        <p:spPr>
          <a:xfrm>
            <a:off x="2457174" y="2805941"/>
            <a:ext cx="2800350" cy="2199185"/>
          </a:xfrm>
          <a:prstGeom prst="rect">
            <a:avLst/>
          </a:prstGeom>
          <a:noFill/>
          <a:ln>
            <a:noFill/>
          </a:ln>
        </p:spPr>
      </p:pic>
      <p:pic>
        <p:nvPicPr>
          <p:cNvPr id="165" name="Google Shape;165;p24"/>
          <p:cNvPicPr preferRelativeResize="0"/>
          <p:nvPr/>
        </p:nvPicPr>
        <p:blipFill>
          <a:blip r:embed="rId5">
            <a:alphaModFix/>
          </a:blip>
          <a:stretch>
            <a:fillRect/>
          </a:stretch>
        </p:blipFill>
        <p:spPr>
          <a:xfrm>
            <a:off x="5368925" y="2961779"/>
            <a:ext cx="3463375" cy="2029321"/>
          </a:xfrm>
          <a:prstGeom prst="rect">
            <a:avLst/>
          </a:prstGeom>
          <a:noFill/>
          <a:ln>
            <a:noFill/>
          </a:ln>
        </p:spPr>
      </p:pic>
      <p:pic>
        <p:nvPicPr>
          <p:cNvPr id="166" name="Google Shape;166;p24"/>
          <p:cNvPicPr preferRelativeResize="0"/>
          <p:nvPr/>
        </p:nvPicPr>
        <p:blipFill>
          <a:blip r:embed="rId6">
            <a:alphaModFix/>
          </a:blip>
          <a:stretch>
            <a:fillRect/>
          </a:stretch>
        </p:blipFill>
        <p:spPr>
          <a:xfrm>
            <a:off x="5407175" y="222374"/>
            <a:ext cx="3463375" cy="2568425"/>
          </a:xfrm>
          <a:prstGeom prst="rect">
            <a:avLst/>
          </a:prstGeom>
          <a:noFill/>
          <a:ln>
            <a:noFill/>
          </a:ln>
        </p:spPr>
      </p:pic>
      <p:sp>
        <p:nvSpPr>
          <p:cNvPr id="167" name="Google Shape;167;p24"/>
          <p:cNvSpPr txBox="1"/>
          <p:nvPr/>
        </p:nvSpPr>
        <p:spPr>
          <a:xfrm>
            <a:off x="420000" y="956325"/>
            <a:ext cx="1860900" cy="215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1"/>
                </a:solidFill>
              </a:rPr>
              <a:t>We have over 183 5-Star reviews. Try us today to experience the Splendidlimo </a:t>
            </a:r>
            <a:r>
              <a:rPr lang="en" sz="1800">
                <a:solidFill>
                  <a:schemeClr val="dk1"/>
                </a:solidFill>
              </a:rPr>
              <a:t>difference for yourself.</a:t>
            </a:r>
            <a:endParaRPr sz="1800">
              <a:solidFill>
                <a:schemeClr val="dk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25"/>
          <p:cNvSpPr txBox="1"/>
          <p:nvPr>
            <p:ph type="ctrTitle"/>
          </p:nvPr>
        </p:nvSpPr>
        <p:spPr>
          <a:xfrm>
            <a:off x="311700" y="744575"/>
            <a:ext cx="8520600" cy="8967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a:t>Contact Us</a:t>
            </a:r>
            <a:endParaRPr/>
          </a:p>
        </p:txBody>
      </p:sp>
      <p:sp>
        <p:nvSpPr>
          <p:cNvPr id="173" name="Google Shape;173;p25"/>
          <p:cNvSpPr txBox="1"/>
          <p:nvPr>
            <p:ph idx="1" type="subTitle"/>
          </p:nvPr>
        </p:nvSpPr>
        <p:spPr>
          <a:xfrm>
            <a:off x="2002800" y="1764050"/>
            <a:ext cx="5138400" cy="21129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solidFill>
                  <a:schemeClr val="dk1"/>
                </a:solidFill>
              </a:rPr>
              <a:t>Eduard Orenshteyn, </a:t>
            </a:r>
            <a:br>
              <a:rPr lang="en">
                <a:solidFill>
                  <a:schemeClr val="dk1"/>
                </a:solidFill>
              </a:rPr>
            </a:br>
            <a:r>
              <a:rPr lang="en">
                <a:solidFill>
                  <a:schemeClr val="dk1"/>
                </a:solidFill>
              </a:rPr>
              <a:t>CEO</a:t>
            </a:r>
            <a:br>
              <a:rPr lang="en">
                <a:solidFill>
                  <a:schemeClr val="dk1"/>
                </a:solidFill>
              </a:rPr>
            </a:br>
            <a:r>
              <a:rPr lang="en">
                <a:solidFill>
                  <a:schemeClr val="dk1"/>
                </a:solidFill>
              </a:rPr>
              <a:t>954-669-8444</a:t>
            </a:r>
            <a:endParaRPr>
              <a:solidFill>
                <a:schemeClr val="dk1"/>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